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slideshow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6" r:id="rId4"/>
    <p:sldId id="271" r:id="rId5"/>
    <p:sldId id="273" r:id="rId6"/>
    <p:sldId id="274" r:id="rId7"/>
    <p:sldId id="272" r:id="rId8"/>
    <p:sldId id="261" r:id="rId9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10B2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74" d="100"/>
          <a:sy n="74" d="100"/>
        </p:scale>
        <p:origin x="540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D21E8-67DD-4C8C-BEED-881BBFE87786}" type="datetimeFigureOut">
              <a:rPr lang="pl-PL" smtClean="0"/>
              <a:pPr/>
              <a:t>19.12.2018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75B65-40A4-4CD6-B80E-202AE05D5307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898314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D21E8-67DD-4C8C-BEED-881BBFE87786}" type="datetimeFigureOut">
              <a:rPr lang="pl-PL" smtClean="0"/>
              <a:pPr/>
              <a:t>19.12.2018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75B65-40A4-4CD6-B80E-202AE05D5307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673399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D21E8-67DD-4C8C-BEED-881BBFE87786}" type="datetimeFigureOut">
              <a:rPr lang="pl-PL" smtClean="0"/>
              <a:pPr/>
              <a:t>19.12.2018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75B65-40A4-4CD6-B80E-202AE05D5307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214537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D21E8-67DD-4C8C-BEED-881BBFE87786}" type="datetimeFigureOut">
              <a:rPr lang="pl-PL" smtClean="0"/>
              <a:pPr/>
              <a:t>19.12.2018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75B65-40A4-4CD6-B80E-202AE05D5307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351195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D21E8-67DD-4C8C-BEED-881BBFE87786}" type="datetimeFigureOut">
              <a:rPr lang="pl-PL" smtClean="0"/>
              <a:pPr/>
              <a:t>19.12.2018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75B65-40A4-4CD6-B80E-202AE05D5307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381987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D21E8-67DD-4C8C-BEED-881BBFE87786}" type="datetimeFigureOut">
              <a:rPr lang="pl-PL" smtClean="0"/>
              <a:pPr/>
              <a:t>19.12.2018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75B65-40A4-4CD6-B80E-202AE05D5307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106547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D21E8-67DD-4C8C-BEED-881BBFE87786}" type="datetimeFigureOut">
              <a:rPr lang="pl-PL" smtClean="0"/>
              <a:pPr/>
              <a:t>19.12.2018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75B65-40A4-4CD6-B80E-202AE05D5307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686539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D21E8-67DD-4C8C-BEED-881BBFE87786}" type="datetimeFigureOut">
              <a:rPr lang="pl-PL" smtClean="0"/>
              <a:pPr/>
              <a:t>19.12.2018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75B65-40A4-4CD6-B80E-202AE05D5307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043677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D21E8-67DD-4C8C-BEED-881BBFE87786}" type="datetimeFigureOut">
              <a:rPr lang="pl-PL" smtClean="0"/>
              <a:pPr/>
              <a:t>19.12.2018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75B65-40A4-4CD6-B80E-202AE05D5307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847153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D21E8-67DD-4C8C-BEED-881BBFE87786}" type="datetimeFigureOut">
              <a:rPr lang="pl-PL" smtClean="0"/>
              <a:pPr/>
              <a:t>19.12.2018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75B65-40A4-4CD6-B80E-202AE05D5307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540932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D21E8-67DD-4C8C-BEED-881BBFE87786}" type="datetimeFigureOut">
              <a:rPr lang="pl-PL" smtClean="0"/>
              <a:pPr/>
              <a:t>19.12.2018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75B65-40A4-4CD6-B80E-202AE05D5307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112334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7D21E8-67DD-4C8C-BEED-881BBFE87786}" type="datetimeFigureOut">
              <a:rPr lang="pl-PL" smtClean="0"/>
              <a:pPr/>
              <a:t>19.12.2018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975B65-40A4-4CD6-B80E-202AE05D5307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78095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524000" y="1559054"/>
            <a:ext cx="9144000" cy="1655762"/>
          </a:xfrm>
        </p:spPr>
        <p:txBody>
          <a:bodyPr/>
          <a:lstStyle/>
          <a:p>
            <a:r>
              <a:rPr lang="pl-PL" sz="6000" baseline="30000" dirty="0">
                <a:latin typeface="Arial" pitchFamily="34" charset="0"/>
                <a:ea typeface="Fira Sans" panose="020B0503050000020004" pitchFamily="34" charset="0"/>
                <a:cs typeface="Arial" pitchFamily="34" charset="0"/>
              </a:rPr>
              <a:t>PREZENTACJA DLA KLASY </a:t>
            </a:r>
            <a:r>
              <a:rPr lang="pl-PL" sz="6000" baseline="30000" dirty="0" smtClean="0">
                <a:latin typeface="Arial" pitchFamily="34" charset="0"/>
                <a:ea typeface="Fira Sans" panose="020B0503050000020004" pitchFamily="34" charset="0"/>
                <a:cs typeface="Arial" pitchFamily="34" charset="0"/>
              </a:rPr>
              <a:t>1 SP</a:t>
            </a:r>
          </a:p>
          <a:p>
            <a:r>
              <a:rPr lang="pl-PL" sz="6000" baseline="30000" dirty="0" smtClean="0">
                <a:latin typeface="Arial" pitchFamily="34" charset="0"/>
                <a:ea typeface="Fira Sans" panose="020B0503050000020004" pitchFamily="34" charset="0"/>
                <a:cs typeface="Arial" pitchFamily="34" charset="0"/>
              </a:rPr>
              <a:t>DO LEKCJI 38</a:t>
            </a:r>
          </a:p>
          <a:p>
            <a:endParaRPr lang="pl-PL" sz="6000" baseline="30000" dirty="0" smtClean="0">
              <a:latin typeface="Fira Sans" panose="020B0503050000020004" pitchFamily="34" charset="0"/>
              <a:ea typeface="Fira Sans" panose="020B0503050000020004" pitchFamily="34" charset="0"/>
            </a:endParaRPr>
          </a:p>
        </p:txBody>
      </p:sp>
      <p:sp>
        <p:nvSpPr>
          <p:cNvPr id="6" name="Podtytuł 2"/>
          <p:cNvSpPr txBox="1">
            <a:spLocks/>
          </p:cNvSpPr>
          <p:nvPr/>
        </p:nvSpPr>
        <p:spPr>
          <a:xfrm>
            <a:off x="0" y="3726336"/>
            <a:ext cx="12192000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4000" b="1" dirty="0" smtClean="0">
                <a:latin typeface="Arial" pitchFamily="34" charset="0"/>
                <a:ea typeface="Fira Sans" panose="020B0503050000020004" pitchFamily="34" charset="0"/>
                <a:cs typeface="Arial" pitchFamily="34" charset="0"/>
              </a:rPr>
              <a:t>WIELKI TYDZIEŃ</a:t>
            </a:r>
          </a:p>
          <a:p>
            <a:r>
              <a:rPr lang="pl-PL" sz="4000" b="1" dirty="0" smtClean="0">
                <a:latin typeface="Arial" pitchFamily="34" charset="0"/>
                <a:ea typeface="Fira Sans" panose="020B0503050000020004" pitchFamily="34" charset="0"/>
                <a:cs typeface="Arial" pitchFamily="34" charset="0"/>
              </a:rPr>
              <a:t>WIELKIE DNI</a:t>
            </a:r>
          </a:p>
          <a:p>
            <a:endParaRPr lang="pl-PL" dirty="0"/>
          </a:p>
        </p:txBody>
      </p:sp>
      <p:sp>
        <p:nvSpPr>
          <p:cNvPr id="7" name="Prostokąt 6"/>
          <p:cNvSpPr/>
          <p:nvPr/>
        </p:nvSpPr>
        <p:spPr>
          <a:xfrm>
            <a:off x="5000368" y="2940908"/>
            <a:ext cx="2199502" cy="90616"/>
          </a:xfrm>
          <a:prstGeom prst="rect">
            <a:avLst/>
          </a:prstGeom>
          <a:solidFill>
            <a:srgbClr val="C10B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8" name="Obraz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8958" y="5642919"/>
            <a:ext cx="1934083" cy="609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419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D:\Pobrane\passion-31113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898627" y="-32644"/>
            <a:ext cx="14035583" cy="6890644"/>
          </a:xfrm>
          <a:prstGeom prst="rect">
            <a:avLst/>
          </a:prstGeom>
          <a:noFill/>
        </p:spPr>
      </p:pic>
      <p:sp>
        <p:nvSpPr>
          <p:cNvPr id="3" name="Prostokąt 2"/>
          <p:cNvSpPr/>
          <p:nvPr/>
        </p:nvSpPr>
        <p:spPr>
          <a:xfrm>
            <a:off x="5305168" y="6104237"/>
            <a:ext cx="1795848" cy="7661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baseline="-25000" dirty="0"/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6103" y="6260756"/>
            <a:ext cx="1445053" cy="433516"/>
          </a:xfrm>
          <a:prstGeom prst="rect">
            <a:avLst/>
          </a:prstGeom>
        </p:spPr>
      </p:pic>
      <p:sp>
        <p:nvSpPr>
          <p:cNvPr id="5" name="Prostokąt 4"/>
          <p:cNvSpPr/>
          <p:nvPr/>
        </p:nvSpPr>
        <p:spPr>
          <a:xfrm>
            <a:off x="0" y="4803353"/>
            <a:ext cx="12192000" cy="1216037"/>
          </a:xfrm>
          <a:prstGeom prst="rect">
            <a:avLst/>
          </a:prstGeom>
          <a:solidFill>
            <a:schemeClr val="accent1">
              <a:lumMod val="75000"/>
              <a:alpha val="8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" name="Podtytuł 2"/>
          <p:cNvSpPr txBox="1">
            <a:spLocks/>
          </p:cNvSpPr>
          <p:nvPr/>
        </p:nvSpPr>
        <p:spPr>
          <a:xfrm>
            <a:off x="0" y="4991861"/>
            <a:ext cx="12192000" cy="20424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6000" b="1" baseline="30000" dirty="0" smtClean="0">
                <a:solidFill>
                  <a:schemeClr val="bg1"/>
                </a:solidFill>
                <a:latin typeface="Arial" pitchFamily="34" charset="0"/>
                <a:ea typeface="Fira Sans" panose="020B0503050000020004" pitchFamily="34" charset="0"/>
                <a:cs typeface="Arial" pitchFamily="34" charset="0"/>
              </a:rPr>
              <a:t>NIEDZIELA PALMOWA</a:t>
            </a:r>
          </a:p>
          <a:p>
            <a:r>
              <a:rPr lang="pl-PL" sz="6000" b="1" baseline="30000" dirty="0" smtClean="0">
                <a:solidFill>
                  <a:schemeClr val="bg1"/>
                </a:solidFill>
                <a:latin typeface="Arial" pitchFamily="34" charset="0"/>
                <a:ea typeface="Fira Sans" panose="020B0503050000020004" pitchFamily="34" charset="0"/>
                <a:cs typeface="Arial" pitchFamily="34" charset="0"/>
              </a:rPr>
              <a:t>TRIDUUM PASCHALNE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6038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Pobrane\plant-322991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88510" y="-24"/>
            <a:ext cx="12484608" cy="7022592"/>
          </a:xfrm>
          <a:prstGeom prst="rect">
            <a:avLst/>
          </a:prstGeom>
          <a:noFill/>
        </p:spPr>
      </p:pic>
      <p:pic>
        <p:nvPicPr>
          <p:cNvPr id="2051" name="Picture 3" descr="C:\Users\Krzysztof\Desktop\church-window-579059_960_72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12658" y="364152"/>
            <a:ext cx="3020663" cy="63779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Prostokąt 2"/>
          <p:cNvSpPr/>
          <p:nvPr/>
        </p:nvSpPr>
        <p:spPr>
          <a:xfrm>
            <a:off x="461320" y="6104237"/>
            <a:ext cx="1795848" cy="7661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baseline="-25000" dirty="0"/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255" y="6260756"/>
            <a:ext cx="1445053" cy="433516"/>
          </a:xfrm>
          <a:prstGeom prst="rect">
            <a:avLst/>
          </a:prstGeom>
        </p:spPr>
      </p:pic>
      <p:sp>
        <p:nvSpPr>
          <p:cNvPr id="6" name="Schemat blokowy: łącznik 5"/>
          <p:cNvSpPr/>
          <p:nvPr/>
        </p:nvSpPr>
        <p:spPr>
          <a:xfrm>
            <a:off x="11252887" y="6193308"/>
            <a:ext cx="518983" cy="518983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 smtClean="0">
                <a:solidFill>
                  <a:schemeClr val="tx1"/>
                </a:solidFill>
                <a:latin typeface="Arial" pitchFamily="34" charset="0"/>
                <a:ea typeface="Fira Sans" panose="020B0503050000020004" pitchFamily="34" charset="0"/>
                <a:cs typeface="Arial" pitchFamily="34" charset="0"/>
              </a:rPr>
              <a:t>1</a:t>
            </a:r>
            <a:endParaRPr lang="pl-PL" dirty="0">
              <a:solidFill>
                <a:schemeClr val="tx1"/>
              </a:solidFill>
              <a:latin typeface="Arial" pitchFamily="34" charset="0"/>
              <a:ea typeface="Fira Sans" panose="020B0503050000020004" pitchFamily="34" charset="0"/>
              <a:cs typeface="Arial" pitchFamily="34" charset="0"/>
            </a:endParaRPr>
          </a:p>
        </p:txBody>
      </p:sp>
      <p:sp>
        <p:nvSpPr>
          <p:cNvPr id="9" name="Prostokąt 8"/>
          <p:cNvSpPr/>
          <p:nvPr/>
        </p:nvSpPr>
        <p:spPr>
          <a:xfrm>
            <a:off x="471389" y="4844102"/>
            <a:ext cx="8110752" cy="1126351"/>
          </a:xfrm>
          <a:prstGeom prst="rect">
            <a:avLst/>
          </a:prstGeom>
          <a:solidFill>
            <a:schemeClr val="accent1">
              <a:lumMod val="7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200" dirty="0"/>
          </a:p>
        </p:txBody>
      </p:sp>
      <p:sp>
        <p:nvSpPr>
          <p:cNvPr id="8" name="pole tekstowe 7"/>
          <p:cNvSpPr txBox="1"/>
          <p:nvPr/>
        </p:nvSpPr>
        <p:spPr>
          <a:xfrm>
            <a:off x="476674" y="4800600"/>
            <a:ext cx="830537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dirty="0" smtClean="0">
                <a:solidFill>
                  <a:schemeClr val="bg1"/>
                </a:solidFill>
                <a:latin typeface="Georgia" pitchFamily="18" charset="0"/>
              </a:rPr>
              <a:t>Niedziela Palmowa – świętujemy uroczysty wjazd Pana Jezusa do Jerozolimy.</a:t>
            </a:r>
            <a:endParaRPr lang="pl-PL" sz="3200" dirty="0">
              <a:solidFill>
                <a:schemeClr val="bg1"/>
              </a:solidFill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399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K.Tomiak\Katecheza\Wyd. św. W\Zdjęcia MSZA\IMG_092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365390" y="-2683916"/>
            <a:ext cx="16459200" cy="10972800"/>
          </a:xfrm>
          <a:prstGeom prst="rect">
            <a:avLst/>
          </a:prstGeom>
          <a:noFill/>
        </p:spPr>
      </p:pic>
      <p:sp>
        <p:nvSpPr>
          <p:cNvPr id="3" name="Prostokąt 2"/>
          <p:cNvSpPr/>
          <p:nvPr/>
        </p:nvSpPr>
        <p:spPr>
          <a:xfrm>
            <a:off x="461320" y="6104237"/>
            <a:ext cx="1795848" cy="7661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baseline="-25000" dirty="0"/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255" y="6260756"/>
            <a:ext cx="1445053" cy="433516"/>
          </a:xfrm>
          <a:prstGeom prst="rect">
            <a:avLst/>
          </a:prstGeom>
        </p:spPr>
      </p:pic>
      <p:sp>
        <p:nvSpPr>
          <p:cNvPr id="6" name="Schemat blokowy: łącznik 5"/>
          <p:cNvSpPr/>
          <p:nvPr/>
        </p:nvSpPr>
        <p:spPr>
          <a:xfrm>
            <a:off x="11252887" y="6193308"/>
            <a:ext cx="518983" cy="518983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 smtClean="0">
                <a:solidFill>
                  <a:schemeClr val="tx1"/>
                </a:solidFill>
                <a:latin typeface="Arial" pitchFamily="34" charset="0"/>
                <a:ea typeface="Fira Sans" panose="020B0503050000020004" pitchFamily="34" charset="0"/>
                <a:cs typeface="Arial" pitchFamily="34" charset="0"/>
              </a:rPr>
              <a:t>2</a:t>
            </a:r>
            <a:endParaRPr lang="pl-PL" dirty="0">
              <a:solidFill>
                <a:schemeClr val="tx1"/>
              </a:solidFill>
              <a:latin typeface="Arial" pitchFamily="34" charset="0"/>
              <a:ea typeface="Fira Sans" panose="020B0503050000020004" pitchFamily="34" charset="0"/>
              <a:cs typeface="Arial" pitchFamily="34" charset="0"/>
            </a:endParaRPr>
          </a:p>
        </p:txBody>
      </p:sp>
      <p:sp>
        <p:nvSpPr>
          <p:cNvPr id="9" name="Prostokąt 8"/>
          <p:cNvSpPr/>
          <p:nvPr/>
        </p:nvSpPr>
        <p:spPr>
          <a:xfrm>
            <a:off x="467158" y="4946572"/>
            <a:ext cx="10284925" cy="936435"/>
          </a:xfrm>
          <a:prstGeom prst="rect">
            <a:avLst/>
          </a:prstGeom>
          <a:solidFill>
            <a:schemeClr val="accent1">
              <a:lumMod val="7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200" dirty="0"/>
          </a:p>
        </p:txBody>
      </p:sp>
      <p:sp>
        <p:nvSpPr>
          <p:cNvPr id="8" name="pole tekstowe 7"/>
          <p:cNvSpPr txBox="1"/>
          <p:nvPr/>
        </p:nvSpPr>
        <p:spPr>
          <a:xfrm>
            <a:off x="594358" y="4871545"/>
            <a:ext cx="1100640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dirty="0" smtClean="0">
                <a:solidFill>
                  <a:schemeClr val="bg1"/>
                </a:solidFill>
                <a:latin typeface="Georgia" pitchFamily="18" charset="0"/>
              </a:rPr>
              <a:t>Wielki Czwartek – wspominamy dzień, w którym Jezus ustanowił sakrament Eucharystii.</a:t>
            </a:r>
            <a:endParaRPr lang="pl-PL" sz="3200" dirty="0">
              <a:solidFill>
                <a:schemeClr val="bg1"/>
              </a:solidFill>
              <a:latin typeface="Georgia" pitchFamily="18" charset="0"/>
            </a:endParaRPr>
          </a:p>
        </p:txBody>
      </p:sp>
      <p:pic>
        <p:nvPicPr>
          <p:cNvPr id="3075" name="Picture 3" descr="C:\Users\Krzysztof\Desktop\window-1737240_960_72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18109" y="204952"/>
            <a:ext cx="4242816" cy="43891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1399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D:\Pobrane\cross-67137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97536" y="-1592318"/>
            <a:ext cx="12289536" cy="9217152"/>
          </a:xfrm>
          <a:prstGeom prst="rect">
            <a:avLst/>
          </a:prstGeom>
          <a:noFill/>
        </p:spPr>
      </p:pic>
      <p:sp>
        <p:nvSpPr>
          <p:cNvPr id="3" name="Prostokąt 2"/>
          <p:cNvSpPr/>
          <p:nvPr/>
        </p:nvSpPr>
        <p:spPr>
          <a:xfrm>
            <a:off x="461320" y="6104237"/>
            <a:ext cx="1795848" cy="7661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baseline="-25000" dirty="0"/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255" y="6260756"/>
            <a:ext cx="1445053" cy="433516"/>
          </a:xfrm>
          <a:prstGeom prst="rect">
            <a:avLst/>
          </a:prstGeom>
        </p:spPr>
      </p:pic>
      <p:sp>
        <p:nvSpPr>
          <p:cNvPr id="6" name="Schemat blokowy: łącznik 5"/>
          <p:cNvSpPr/>
          <p:nvPr/>
        </p:nvSpPr>
        <p:spPr>
          <a:xfrm>
            <a:off x="11252887" y="6193308"/>
            <a:ext cx="518983" cy="518983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 smtClean="0">
                <a:solidFill>
                  <a:schemeClr val="tx1"/>
                </a:solidFill>
                <a:latin typeface="Arial" pitchFamily="34" charset="0"/>
                <a:ea typeface="Fira Sans" panose="020B0503050000020004" pitchFamily="34" charset="0"/>
                <a:cs typeface="Arial" pitchFamily="34" charset="0"/>
              </a:rPr>
              <a:t>3</a:t>
            </a:r>
            <a:endParaRPr lang="pl-PL" dirty="0">
              <a:solidFill>
                <a:schemeClr val="tx1"/>
              </a:solidFill>
              <a:latin typeface="Arial" pitchFamily="34" charset="0"/>
              <a:ea typeface="Fira Sans" panose="020B0503050000020004" pitchFamily="34" charset="0"/>
              <a:cs typeface="Arial" pitchFamily="34" charset="0"/>
            </a:endParaRPr>
          </a:p>
        </p:txBody>
      </p:sp>
      <p:sp>
        <p:nvSpPr>
          <p:cNvPr id="9" name="Prostokąt 8"/>
          <p:cNvSpPr/>
          <p:nvPr/>
        </p:nvSpPr>
        <p:spPr>
          <a:xfrm>
            <a:off x="467159" y="5139559"/>
            <a:ext cx="6974166" cy="743448"/>
          </a:xfrm>
          <a:prstGeom prst="rect">
            <a:avLst/>
          </a:prstGeom>
          <a:solidFill>
            <a:schemeClr val="accent1">
              <a:lumMod val="7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200" dirty="0"/>
          </a:p>
        </p:txBody>
      </p:sp>
      <p:sp>
        <p:nvSpPr>
          <p:cNvPr id="8" name="pole tekstowe 7"/>
          <p:cNvSpPr txBox="1"/>
          <p:nvPr/>
        </p:nvSpPr>
        <p:spPr>
          <a:xfrm>
            <a:off x="436703" y="5218386"/>
            <a:ext cx="110064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dirty="0" smtClean="0">
                <a:solidFill>
                  <a:schemeClr val="bg1"/>
                </a:solidFill>
                <a:latin typeface="Georgia" pitchFamily="18" charset="0"/>
              </a:rPr>
              <a:t> Wielki Piątek – dzień śmierci Jezusa.</a:t>
            </a:r>
            <a:endParaRPr lang="pl-PL" sz="3200" dirty="0">
              <a:solidFill>
                <a:schemeClr val="bg1"/>
              </a:solidFill>
              <a:latin typeface="Georgia" pitchFamily="18" charset="0"/>
            </a:endParaRPr>
          </a:p>
        </p:txBody>
      </p:sp>
      <p:pic>
        <p:nvPicPr>
          <p:cNvPr id="4100" name="Picture 4" descr="C:\Users\Krzysztof\Desktop\church-window-1626400_960_72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76239" y="220718"/>
            <a:ext cx="3201619" cy="57058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1399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D:\Pobrane\grave-211594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725613" y="-1116013"/>
            <a:ext cx="16190913" cy="9107488"/>
          </a:xfrm>
          <a:prstGeom prst="rect">
            <a:avLst/>
          </a:prstGeom>
          <a:noFill/>
        </p:spPr>
      </p:pic>
      <p:sp>
        <p:nvSpPr>
          <p:cNvPr id="3" name="Prostokąt 2"/>
          <p:cNvSpPr/>
          <p:nvPr/>
        </p:nvSpPr>
        <p:spPr>
          <a:xfrm>
            <a:off x="461320" y="6104237"/>
            <a:ext cx="1795848" cy="7661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baseline="-25000" dirty="0"/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255" y="6260756"/>
            <a:ext cx="1445053" cy="433516"/>
          </a:xfrm>
          <a:prstGeom prst="rect">
            <a:avLst/>
          </a:prstGeom>
        </p:spPr>
      </p:pic>
      <p:sp>
        <p:nvSpPr>
          <p:cNvPr id="6" name="Schemat blokowy: łącznik 5"/>
          <p:cNvSpPr/>
          <p:nvPr/>
        </p:nvSpPr>
        <p:spPr>
          <a:xfrm>
            <a:off x="11252887" y="6193308"/>
            <a:ext cx="518983" cy="518983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 smtClean="0">
                <a:solidFill>
                  <a:schemeClr val="tx1"/>
                </a:solidFill>
                <a:latin typeface="Arial" pitchFamily="34" charset="0"/>
                <a:ea typeface="Fira Sans" panose="020B0503050000020004" pitchFamily="34" charset="0"/>
                <a:cs typeface="Arial" pitchFamily="34" charset="0"/>
              </a:rPr>
              <a:t>4</a:t>
            </a:r>
            <a:endParaRPr lang="pl-PL" dirty="0">
              <a:solidFill>
                <a:schemeClr val="tx1"/>
              </a:solidFill>
              <a:latin typeface="Arial" pitchFamily="34" charset="0"/>
              <a:ea typeface="Fira Sans" panose="020B0503050000020004" pitchFamily="34" charset="0"/>
              <a:cs typeface="Arial" pitchFamily="34" charset="0"/>
            </a:endParaRPr>
          </a:p>
        </p:txBody>
      </p:sp>
      <p:sp>
        <p:nvSpPr>
          <p:cNvPr id="9" name="Prostokąt 8"/>
          <p:cNvSpPr/>
          <p:nvPr/>
        </p:nvSpPr>
        <p:spPr>
          <a:xfrm>
            <a:off x="467159" y="5281448"/>
            <a:ext cx="6769214" cy="601559"/>
          </a:xfrm>
          <a:prstGeom prst="rect">
            <a:avLst/>
          </a:prstGeom>
          <a:solidFill>
            <a:schemeClr val="accent1">
              <a:lumMod val="7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200" dirty="0"/>
          </a:p>
        </p:txBody>
      </p:sp>
      <p:sp>
        <p:nvSpPr>
          <p:cNvPr id="8" name="pole tekstowe 7"/>
          <p:cNvSpPr txBox="1"/>
          <p:nvPr/>
        </p:nvSpPr>
        <p:spPr>
          <a:xfrm>
            <a:off x="452470" y="5281448"/>
            <a:ext cx="69730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dirty="0" smtClean="0">
                <a:solidFill>
                  <a:schemeClr val="bg1"/>
                </a:solidFill>
                <a:latin typeface="Georgia" pitchFamily="18" charset="0"/>
              </a:rPr>
              <a:t>Wielka Sobota – Jezus leży w grobie.</a:t>
            </a:r>
            <a:endParaRPr lang="pl-PL" sz="3200" dirty="0">
              <a:solidFill>
                <a:schemeClr val="bg1"/>
              </a:solidFill>
              <a:latin typeface="Georgia" pitchFamily="18" charset="0"/>
            </a:endParaRPr>
          </a:p>
        </p:txBody>
      </p:sp>
      <p:pic>
        <p:nvPicPr>
          <p:cNvPr id="5123" name="Picture 3" descr="D:\Pobrane\maria-160259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54215" y="1423625"/>
            <a:ext cx="3834933" cy="44705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1399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D:\Pobrane\bell-247659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2006" y="0"/>
            <a:ext cx="10311405" cy="6377526"/>
          </a:xfrm>
          <a:prstGeom prst="rect">
            <a:avLst/>
          </a:prstGeom>
          <a:noFill/>
        </p:spPr>
      </p:pic>
      <p:sp>
        <p:nvSpPr>
          <p:cNvPr id="3" name="Prostokąt 2"/>
          <p:cNvSpPr/>
          <p:nvPr/>
        </p:nvSpPr>
        <p:spPr>
          <a:xfrm>
            <a:off x="461320" y="6104237"/>
            <a:ext cx="1795848" cy="7661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baseline="-25000" dirty="0"/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255" y="6260756"/>
            <a:ext cx="1445053" cy="433516"/>
          </a:xfrm>
          <a:prstGeom prst="rect">
            <a:avLst/>
          </a:prstGeom>
        </p:spPr>
      </p:pic>
      <p:sp>
        <p:nvSpPr>
          <p:cNvPr id="6" name="Schemat blokowy: łącznik 5"/>
          <p:cNvSpPr/>
          <p:nvPr/>
        </p:nvSpPr>
        <p:spPr>
          <a:xfrm>
            <a:off x="11252887" y="6193308"/>
            <a:ext cx="518983" cy="518983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 smtClean="0">
                <a:solidFill>
                  <a:schemeClr val="tx1"/>
                </a:solidFill>
                <a:latin typeface="Arial" pitchFamily="34" charset="0"/>
                <a:ea typeface="Fira Sans" panose="020B0503050000020004" pitchFamily="34" charset="0"/>
                <a:cs typeface="Arial" pitchFamily="34" charset="0"/>
              </a:rPr>
              <a:t>5</a:t>
            </a:r>
            <a:endParaRPr lang="pl-PL" dirty="0">
              <a:solidFill>
                <a:schemeClr val="tx1"/>
              </a:solidFill>
              <a:latin typeface="Arial" pitchFamily="34" charset="0"/>
              <a:ea typeface="Fira Sans" panose="020B0503050000020004" pitchFamily="34" charset="0"/>
              <a:cs typeface="Arial" pitchFamily="34" charset="0"/>
            </a:endParaRPr>
          </a:p>
        </p:txBody>
      </p:sp>
      <p:sp>
        <p:nvSpPr>
          <p:cNvPr id="9" name="Prostokąt 8"/>
          <p:cNvSpPr/>
          <p:nvPr/>
        </p:nvSpPr>
        <p:spPr>
          <a:xfrm>
            <a:off x="467159" y="5234152"/>
            <a:ext cx="10521408" cy="648855"/>
          </a:xfrm>
          <a:prstGeom prst="rect">
            <a:avLst/>
          </a:prstGeom>
          <a:solidFill>
            <a:schemeClr val="accent1">
              <a:lumMod val="7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200" dirty="0"/>
          </a:p>
        </p:txBody>
      </p:sp>
      <p:sp>
        <p:nvSpPr>
          <p:cNvPr id="8" name="pole tekstowe 7"/>
          <p:cNvSpPr txBox="1"/>
          <p:nvPr/>
        </p:nvSpPr>
        <p:spPr>
          <a:xfrm>
            <a:off x="436703" y="5265683"/>
            <a:ext cx="110064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dirty="0" smtClean="0">
                <a:solidFill>
                  <a:schemeClr val="bg1"/>
                </a:solidFill>
                <a:latin typeface="Georgia" pitchFamily="18" charset="0"/>
              </a:rPr>
              <a:t>Wigilia Paschalna – Wielka Noc. Jezus zmartwychwstaje.</a:t>
            </a:r>
            <a:endParaRPr lang="pl-PL" sz="3200" dirty="0">
              <a:solidFill>
                <a:schemeClr val="bg1"/>
              </a:solidFill>
              <a:latin typeface="Georgia" pitchFamily="18" charset="0"/>
            </a:endParaRPr>
          </a:p>
        </p:txBody>
      </p:sp>
      <p:pic>
        <p:nvPicPr>
          <p:cNvPr id="6147" name="Picture 3" descr="C:\Users\Krzysztof\Desktop\window-1737244_960_72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01855" y="448090"/>
            <a:ext cx="3087014" cy="46305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1399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/>
          <p:cNvSpPr/>
          <p:nvPr/>
        </p:nvSpPr>
        <p:spPr>
          <a:xfrm>
            <a:off x="461320" y="6104237"/>
            <a:ext cx="1795848" cy="7661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baseline="-25000" dirty="0"/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255" y="6260756"/>
            <a:ext cx="1445053" cy="433516"/>
          </a:xfrm>
          <a:prstGeom prst="rect">
            <a:avLst/>
          </a:prstGeom>
        </p:spPr>
      </p:pic>
      <p:sp>
        <p:nvSpPr>
          <p:cNvPr id="6" name="Schemat blokowy: łącznik 5"/>
          <p:cNvSpPr/>
          <p:nvPr/>
        </p:nvSpPr>
        <p:spPr>
          <a:xfrm>
            <a:off x="11252887" y="6193308"/>
            <a:ext cx="518983" cy="518983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 smtClean="0">
                <a:solidFill>
                  <a:schemeClr val="tx1"/>
                </a:solidFill>
                <a:latin typeface="Arial" pitchFamily="34" charset="0"/>
                <a:ea typeface="Fira Sans" panose="020B0503050000020004" pitchFamily="34" charset="0"/>
                <a:cs typeface="Arial" pitchFamily="34" charset="0"/>
              </a:rPr>
              <a:t>6</a:t>
            </a:r>
            <a:endParaRPr lang="pl-PL" dirty="0">
              <a:solidFill>
                <a:schemeClr val="tx1"/>
              </a:solidFill>
              <a:latin typeface="Arial" pitchFamily="34" charset="0"/>
              <a:ea typeface="Fira Sans" panose="020B0503050000020004" pitchFamily="34" charset="0"/>
              <a:cs typeface="Arial" pitchFamily="34" charset="0"/>
            </a:endParaRPr>
          </a:p>
        </p:txBody>
      </p:sp>
      <p:sp>
        <p:nvSpPr>
          <p:cNvPr id="7" name="pole tekstowe 6"/>
          <p:cNvSpPr txBox="1"/>
          <p:nvPr/>
        </p:nvSpPr>
        <p:spPr>
          <a:xfrm>
            <a:off x="632255" y="678027"/>
            <a:ext cx="10894218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baseline="30000" dirty="0">
                <a:latin typeface="Arial" pitchFamily="34" charset="0"/>
                <a:ea typeface="Fira Sans" panose="020B0503050000020004" pitchFamily="34" charset="0"/>
                <a:cs typeface="Arial" pitchFamily="34" charset="0"/>
              </a:rPr>
              <a:t>BIBLIOGRAFIA</a:t>
            </a:r>
            <a:endParaRPr lang="pl-PL" sz="2800" baseline="30000" dirty="0">
              <a:latin typeface="Arial" pitchFamily="34" charset="0"/>
              <a:ea typeface="Fira Sans" panose="020B0503050000020004" pitchFamily="34" charset="0"/>
              <a:cs typeface="Arial" pitchFamily="34" charset="0"/>
            </a:endParaRPr>
          </a:p>
          <a:p>
            <a:endParaRPr lang="pl-PL" sz="2800" baseline="30000" dirty="0">
              <a:latin typeface="Arial" pitchFamily="34" charset="0"/>
              <a:ea typeface="Fira Sans" panose="020B0503050000020004" pitchFamily="34" charset="0"/>
              <a:cs typeface="Arial" pitchFamily="34" charset="0"/>
            </a:endParaRPr>
          </a:p>
          <a:p>
            <a:r>
              <a:rPr lang="pl-PL" sz="2800" i="1" baseline="30000" dirty="0" smtClean="0">
                <a:latin typeface="Arial" pitchFamily="34" charset="0"/>
                <a:ea typeface="Fira Sans" panose="020B0503050000020004" pitchFamily="34" charset="0"/>
                <a:cs typeface="Arial" pitchFamily="34" charset="0"/>
              </a:rPr>
              <a:t>Jesteśmy w rodzinie Pana Jezusa. </a:t>
            </a:r>
            <a:r>
              <a:rPr lang="pl-PL" sz="2800" i="1" baseline="30000" dirty="0">
                <a:latin typeface="Arial" pitchFamily="34" charset="0"/>
                <a:ea typeface="Fira Sans" panose="020B0503050000020004" pitchFamily="34" charset="0"/>
                <a:cs typeface="Arial" pitchFamily="34" charset="0"/>
              </a:rPr>
              <a:t>Podręcznik dla klasy </a:t>
            </a:r>
            <a:r>
              <a:rPr lang="pl-PL" sz="2800" i="1" baseline="30000" dirty="0" smtClean="0">
                <a:latin typeface="Arial" pitchFamily="34" charset="0"/>
                <a:ea typeface="Fira Sans" panose="020B0503050000020004" pitchFamily="34" charset="0"/>
                <a:cs typeface="Arial" pitchFamily="34" charset="0"/>
              </a:rPr>
              <a:t>pierwszej</a:t>
            </a:r>
            <a:r>
              <a:rPr lang="pl-PL" sz="2800" i="1" dirty="0" smtClean="0">
                <a:latin typeface="Arial" pitchFamily="34" charset="0"/>
                <a:ea typeface="Fira Sans" panose="020B0503050000020004" pitchFamily="34" charset="0"/>
                <a:cs typeface="Arial" pitchFamily="34" charset="0"/>
              </a:rPr>
              <a:t> </a:t>
            </a:r>
            <a:r>
              <a:rPr lang="pl-PL" sz="2800" i="1" baseline="30000" dirty="0" smtClean="0">
                <a:latin typeface="Arial" pitchFamily="34" charset="0"/>
                <a:ea typeface="Fira Sans" panose="020B0503050000020004" pitchFamily="34" charset="0"/>
                <a:cs typeface="Arial" pitchFamily="34" charset="0"/>
              </a:rPr>
              <a:t>szkoły podstawowej,</a:t>
            </a:r>
            <a:r>
              <a:rPr lang="pl-PL" sz="2800" baseline="30000" dirty="0" smtClean="0">
                <a:latin typeface="Arial" pitchFamily="34" charset="0"/>
                <a:ea typeface="Fira Sans" panose="020B0503050000020004" pitchFamily="34" charset="0"/>
                <a:cs typeface="Arial" pitchFamily="34" charset="0"/>
              </a:rPr>
              <a:t> red. ks. prof. J</a:t>
            </a:r>
            <a:r>
              <a:rPr lang="pl-PL" sz="2800" baseline="30000" dirty="0">
                <a:latin typeface="Arial" pitchFamily="34" charset="0"/>
                <a:ea typeface="Fira Sans" panose="020B0503050000020004" pitchFamily="34" charset="0"/>
                <a:cs typeface="Arial" pitchFamily="34" charset="0"/>
              </a:rPr>
              <a:t>. Szpet, </a:t>
            </a:r>
            <a:r>
              <a:rPr lang="pl-PL" sz="2800" baseline="30000" dirty="0" smtClean="0">
                <a:latin typeface="Arial" pitchFamily="34" charset="0"/>
                <a:ea typeface="Fira Sans" panose="020B0503050000020004" pitchFamily="34" charset="0"/>
                <a:cs typeface="Arial" pitchFamily="34" charset="0"/>
              </a:rPr>
              <a:t>D</a:t>
            </a:r>
            <a:r>
              <a:rPr lang="pl-PL" sz="2800" baseline="30000" dirty="0">
                <a:latin typeface="Arial" pitchFamily="34" charset="0"/>
                <a:ea typeface="Fira Sans" panose="020B0503050000020004" pitchFamily="34" charset="0"/>
                <a:cs typeface="Arial" pitchFamily="34" charset="0"/>
              </a:rPr>
              <a:t>. Jackowiak. Wydawnictwo Święty Wojciech, Poznań </a:t>
            </a:r>
            <a:r>
              <a:rPr lang="pl-PL" sz="2800" baseline="30000" dirty="0" smtClean="0">
                <a:latin typeface="Arial" pitchFamily="34" charset="0"/>
                <a:ea typeface="Fira Sans" panose="020B0503050000020004" pitchFamily="34" charset="0"/>
                <a:cs typeface="Arial" pitchFamily="34" charset="0"/>
              </a:rPr>
              <a:t>2012, </a:t>
            </a:r>
            <a:r>
              <a:rPr lang="pl-PL" sz="2800" baseline="30000" dirty="0">
                <a:latin typeface="Arial" pitchFamily="34" charset="0"/>
                <a:ea typeface="Fira Sans" panose="020B0503050000020004" pitchFamily="34" charset="0"/>
                <a:cs typeface="Arial" pitchFamily="34" charset="0"/>
              </a:rPr>
              <a:t>s. </a:t>
            </a:r>
            <a:r>
              <a:rPr lang="pl-PL" sz="2800" baseline="30000" dirty="0" smtClean="0">
                <a:latin typeface="Arial" pitchFamily="34" charset="0"/>
                <a:ea typeface="Fira Sans" panose="020B0503050000020004" pitchFamily="34" charset="0"/>
                <a:cs typeface="Arial" pitchFamily="34" charset="0"/>
              </a:rPr>
              <a:t>90-93.</a:t>
            </a:r>
            <a:endParaRPr lang="pl-PL" sz="2800" baseline="30000" dirty="0">
              <a:latin typeface="Arial" pitchFamily="34" charset="0"/>
              <a:ea typeface="Fira Sans" panose="020B0503050000020004" pitchFamily="34" charset="0"/>
              <a:cs typeface="Arial" pitchFamily="34" charset="0"/>
            </a:endParaRPr>
          </a:p>
          <a:p>
            <a:endParaRPr lang="pl-PL" sz="2800" baseline="30000" dirty="0">
              <a:latin typeface="Arial" pitchFamily="34" charset="0"/>
              <a:ea typeface="Fira Sans" panose="020B0503050000020004" pitchFamily="34" charset="0"/>
              <a:cs typeface="Arial" pitchFamily="34" charset="0"/>
            </a:endParaRPr>
          </a:p>
          <a:p>
            <a:r>
              <a:rPr lang="pl-PL" sz="2800" i="1" baseline="30000" dirty="0" smtClean="0">
                <a:latin typeface="Arial" pitchFamily="34" charset="0"/>
                <a:ea typeface="Fira Sans" panose="020B0503050000020004" pitchFamily="34" charset="0"/>
                <a:cs typeface="Arial" pitchFamily="34" charset="0"/>
              </a:rPr>
              <a:t>Jesteśmy w rodzinie</a:t>
            </a:r>
            <a:r>
              <a:rPr lang="pl-PL" sz="2800" i="1" dirty="0" smtClean="0">
                <a:latin typeface="Arial" pitchFamily="34" charset="0"/>
                <a:ea typeface="Fira Sans" panose="020B0503050000020004" pitchFamily="34" charset="0"/>
                <a:cs typeface="Arial" pitchFamily="34" charset="0"/>
              </a:rPr>
              <a:t> </a:t>
            </a:r>
            <a:r>
              <a:rPr lang="pl-PL" sz="2800" i="1" baseline="30000" dirty="0" smtClean="0">
                <a:latin typeface="Arial" pitchFamily="34" charset="0"/>
                <a:ea typeface="Fira Sans" panose="020B0503050000020004" pitchFamily="34" charset="0"/>
                <a:cs typeface="Arial" pitchFamily="34" charset="0"/>
              </a:rPr>
              <a:t>Pana </a:t>
            </a:r>
            <a:r>
              <a:rPr lang="pl-PL" sz="2800" i="1" baseline="30000" dirty="0">
                <a:latin typeface="Arial" pitchFamily="34" charset="0"/>
                <a:ea typeface="Fira Sans" panose="020B0503050000020004" pitchFamily="34" charset="0"/>
                <a:cs typeface="Arial" pitchFamily="34" charset="0"/>
              </a:rPr>
              <a:t>Jezusa. Poradnik metodyczny. </a:t>
            </a:r>
            <a:r>
              <a:rPr lang="pl-PL" sz="2800" i="1" baseline="30000" dirty="0" smtClean="0">
                <a:latin typeface="Arial" pitchFamily="34" charset="0"/>
                <a:ea typeface="Fira Sans" panose="020B0503050000020004" pitchFamily="34" charset="0"/>
                <a:cs typeface="Arial" pitchFamily="34" charset="0"/>
              </a:rPr>
              <a:t>Pierwsza </a:t>
            </a:r>
            <a:r>
              <a:rPr lang="pl-PL" sz="2800" i="1" baseline="30000" dirty="0">
                <a:latin typeface="Arial" pitchFamily="34" charset="0"/>
                <a:ea typeface="Fira Sans" panose="020B0503050000020004" pitchFamily="34" charset="0"/>
                <a:cs typeface="Arial" pitchFamily="34" charset="0"/>
              </a:rPr>
              <a:t>klasa szkoły </a:t>
            </a:r>
            <a:r>
              <a:rPr lang="pl-PL" sz="2800" i="1" baseline="30000" dirty="0" smtClean="0">
                <a:latin typeface="Arial" pitchFamily="34" charset="0"/>
                <a:ea typeface="Fira Sans" panose="020B0503050000020004" pitchFamily="34" charset="0"/>
                <a:cs typeface="Arial" pitchFamily="34" charset="0"/>
              </a:rPr>
              <a:t>podstawowej, </a:t>
            </a:r>
            <a:r>
              <a:rPr lang="pl-PL" sz="2800" baseline="30000" dirty="0" smtClean="0">
                <a:latin typeface="Arial" pitchFamily="34" charset="0"/>
                <a:ea typeface="Fira Sans" panose="020B0503050000020004" pitchFamily="34" charset="0"/>
                <a:cs typeface="Arial" pitchFamily="34" charset="0"/>
              </a:rPr>
              <a:t>red. ks. prof</a:t>
            </a:r>
            <a:r>
              <a:rPr lang="pl-PL" sz="2800" i="1" baseline="30000" dirty="0" smtClean="0">
                <a:latin typeface="Arial" pitchFamily="34" charset="0"/>
                <a:ea typeface="Fira Sans" panose="020B0503050000020004" pitchFamily="34" charset="0"/>
                <a:cs typeface="Arial" pitchFamily="34" charset="0"/>
              </a:rPr>
              <a:t>. </a:t>
            </a:r>
            <a:r>
              <a:rPr lang="pl-PL" sz="2800" baseline="30000" dirty="0" smtClean="0">
                <a:latin typeface="Arial" pitchFamily="34" charset="0"/>
                <a:ea typeface="Fira Sans" panose="020B0503050000020004" pitchFamily="34" charset="0"/>
                <a:cs typeface="Arial" pitchFamily="34" charset="0"/>
              </a:rPr>
              <a:t>J</a:t>
            </a:r>
            <a:r>
              <a:rPr lang="pl-PL" sz="2800" baseline="30000" dirty="0">
                <a:latin typeface="Arial" pitchFamily="34" charset="0"/>
                <a:ea typeface="Fira Sans" panose="020B0503050000020004" pitchFamily="34" charset="0"/>
                <a:cs typeface="Arial" pitchFamily="34" charset="0"/>
              </a:rPr>
              <a:t>. Szpet, D. Jackowiak. Wydawnictwo Święty Wojciech, Poznań </a:t>
            </a:r>
            <a:r>
              <a:rPr lang="pl-PL" sz="2800" baseline="30000" dirty="0" smtClean="0">
                <a:latin typeface="Arial" pitchFamily="34" charset="0"/>
                <a:ea typeface="Fira Sans" panose="020B0503050000020004" pitchFamily="34" charset="0"/>
                <a:cs typeface="Arial" pitchFamily="34" charset="0"/>
              </a:rPr>
              <a:t>2012, </a:t>
            </a:r>
            <a:r>
              <a:rPr lang="pl-PL" sz="2800" baseline="30000" dirty="0">
                <a:latin typeface="Arial" pitchFamily="34" charset="0"/>
                <a:ea typeface="Fira Sans" panose="020B0503050000020004" pitchFamily="34" charset="0"/>
                <a:cs typeface="Arial" pitchFamily="34" charset="0"/>
              </a:rPr>
              <a:t>s. </a:t>
            </a:r>
            <a:r>
              <a:rPr lang="pl-PL" sz="2800" baseline="30000" dirty="0" smtClean="0">
                <a:latin typeface="Arial" pitchFamily="34" charset="0"/>
                <a:ea typeface="Fira Sans" panose="020B0503050000020004" pitchFamily="34" charset="0"/>
                <a:cs typeface="Arial" pitchFamily="34" charset="0"/>
              </a:rPr>
              <a:t>135-139.</a:t>
            </a:r>
            <a:endParaRPr lang="pl-PL" sz="2800" baseline="30000" dirty="0">
              <a:latin typeface="Arial" pitchFamily="34" charset="0"/>
              <a:ea typeface="Fira Sans" panose="020B0503050000020004" pitchFamily="34" charset="0"/>
              <a:cs typeface="Arial" pitchFamily="34" charset="0"/>
            </a:endParaRPr>
          </a:p>
          <a:p>
            <a:endParaRPr lang="pl-PL" sz="2800" baseline="30000" dirty="0">
              <a:latin typeface="Arial" pitchFamily="34" charset="0"/>
              <a:ea typeface="Fira Sans" panose="020B0503050000020004" pitchFamily="34" charset="0"/>
              <a:cs typeface="Arial" pitchFamily="34" charset="0"/>
            </a:endParaRPr>
          </a:p>
          <a:p>
            <a:r>
              <a:rPr lang="pl-PL" sz="2800" b="1" baseline="30000" dirty="0" smtClean="0">
                <a:latin typeface="Arial" pitchFamily="34" charset="0"/>
                <a:ea typeface="Fira Sans" panose="020B0503050000020004" pitchFamily="34" charset="0"/>
                <a:cs typeface="Arial" pitchFamily="34" charset="0"/>
              </a:rPr>
              <a:t>FOTOGRAFIE</a:t>
            </a:r>
          </a:p>
          <a:p>
            <a:endParaRPr lang="pl-PL" sz="2800" baseline="30000" dirty="0">
              <a:latin typeface="Arial" pitchFamily="34" charset="0"/>
              <a:ea typeface="Fira Sans" panose="020B0503050000020004" pitchFamily="34" charset="0"/>
              <a:cs typeface="Arial" pitchFamily="34" charset="0"/>
            </a:endParaRPr>
          </a:p>
          <a:p>
            <a:r>
              <a:rPr lang="pl-PL" sz="2800" baseline="30000" dirty="0" err="1" smtClean="0">
                <a:latin typeface="Arial" pitchFamily="34" charset="0"/>
                <a:ea typeface="Fira Sans" panose="020B0503050000020004" pitchFamily="34" charset="0"/>
                <a:cs typeface="Arial" pitchFamily="34" charset="0"/>
              </a:rPr>
              <a:t>pixabay.com</a:t>
            </a:r>
            <a:endParaRPr lang="pl-PL" sz="2800" baseline="30000" dirty="0">
              <a:latin typeface="Arial" pitchFamily="34" charset="0"/>
              <a:ea typeface="Fira Sans" panose="020B0503050000020004" pitchFamily="34" charset="0"/>
              <a:cs typeface="Arial" pitchFamily="34" charset="0"/>
            </a:endParaRPr>
          </a:p>
          <a:p>
            <a:r>
              <a:rPr lang="pl-PL" dirty="0" smtClean="0"/>
              <a:t>           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769893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566</TotalTime>
  <Words>152</Words>
  <Application>Microsoft Office PowerPoint</Application>
  <PresentationFormat>Panoramiczny</PresentationFormat>
  <Paragraphs>27</Paragraphs>
  <Slides>8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5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8</vt:i4>
      </vt:variant>
    </vt:vector>
  </HeadingPairs>
  <TitlesOfParts>
    <vt:vector size="14" baseType="lpstr">
      <vt:lpstr>Arial</vt:lpstr>
      <vt:lpstr>Calibri</vt:lpstr>
      <vt:lpstr>Calibri Light</vt:lpstr>
      <vt:lpstr>Fira Sans</vt:lpstr>
      <vt:lpstr>Georgia</vt:lpstr>
      <vt:lpstr>Motyw pakietu Office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Joanna Witczak</dc:creator>
  <cp:lastModifiedBy>Krzysztof Tomiak</cp:lastModifiedBy>
  <cp:revision>84</cp:revision>
  <dcterms:created xsi:type="dcterms:W3CDTF">2017-07-14T09:59:13Z</dcterms:created>
  <dcterms:modified xsi:type="dcterms:W3CDTF">2018-12-19T06:46:54Z</dcterms:modified>
</cp:coreProperties>
</file>