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71" r:id="rId5"/>
    <p:sldId id="273" r:id="rId6"/>
    <p:sldId id="274" r:id="rId7"/>
    <p:sldId id="272" r:id="rId8"/>
    <p:sldId id="261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38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263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WIELKI TYDZIEŃ</a:t>
            </a:r>
          </a:p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WIELKIE DNI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Pobrane\passion-31113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98627" y="-32644"/>
            <a:ext cx="14035583" cy="6890644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4803353"/>
            <a:ext cx="12192000" cy="1216037"/>
          </a:xfrm>
          <a:prstGeom prst="rect">
            <a:avLst/>
          </a:prstGeom>
          <a:solidFill>
            <a:schemeClr val="accent1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991861"/>
            <a:ext cx="12192000" cy="20424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NIEDZIELA PALMOWA</a:t>
            </a:r>
          </a:p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TRIDUUM PASCHALNE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plant-32299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8510" y="-24"/>
            <a:ext cx="12484608" cy="7022592"/>
          </a:xfrm>
          <a:prstGeom prst="rect">
            <a:avLst/>
          </a:prstGeom>
          <a:noFill/>
        </p:spPr>
      </p:pic>
      <p:pic>
        <p:nvPicPr>
          <p:cNvPr id="2051" name="Picture 3" descr="C:\Users\Krzysztof\Desktop\church-window-579059_960_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12658" y="364152"/>
            <a:ext cx="3020663" cy="63779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71389" y="4844102"/>
            <a:ext cx="8110752" cy="1126351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76674" y="4800600"/>
            <a:ext cx="83053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Niedziela Palmowa – świętujemy uroczysty wjazd Pana Jezusa do Jerozolimy.</a:t>
            </a:r>
            <a:endParaRPr lang="pl-PL" sz="32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K.Tomiak\Katecheza\Wyd. św. W\Zdjęcia MSZA\IMG_09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65390" y="-2683916"/>
            <a:ext cx="16459200" cy="109728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7158" y="4946572"/>
            <a:ext cx="10284925" cy="936435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94358" y="4871545"/>
            <a:ext cx="1100640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Wielki Czwartek – wspominamy dzień, w którym Jezus ustanowił sakrament Eucharystii.</a:t>
            </a:r>
            <a:endParaRPr lang="pl-PL" sz="3200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3075" name="Picture 3" descr="C:\Users\Krzysztof\Desktop\window-1737240_960_7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18109" y="204952"/>
            <a:ext cx="4242816" cy="43891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Pobrane\cross-6713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536" y="-1592318"/>
            <a:ext cx="12289536" cy="921715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7159" y="5139559"/>
            <a:ext cx="6974166" cy="743448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36703" y="5218386"/>
            <a:ext cx="110064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 Wielki Piątek – dzień śmierci Jezusa.</a:t>
            </a:r>
            <a:endParaRPr lang="pl-PL" sz="3200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4100" name="Picture 4" descr="C:\Users\Krzysztof\Desktop\church-window-1626400_960_7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6239" y="220718"/>
            <a:ext cx="3201619" cy="57058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obrane\grave-21159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25613" y="-1116013"/>
            <a:ext cx="16190913" cy="910748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7159" y="5281448"/>
            <a:ext cx="6769214" cy="601559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52470" y="5281448"/>
            <a:ext cx="69730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Wielka Sobota – Jezus leży w grobie.</a:t>
            </a:r>
            <a:endParaRPr lang="pl-PL" sz="3200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5123" name="Picture 3" descr="D:\Pobrane\maria-16025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4215" y="1423625"/>
            <a:ext cx="3834933" cy="44705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obrane\bell-247659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006" y="0"/>
            <a:ext cx="10311405" cy="637752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7159" y="5234152"/>
            <a:ext cx="10521408" cy="648855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36703" y="5265683"/>
            <a:ext cx="110064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Wigilia Paschalna – Wielka Noc. Jezus zmartwychwstaje.</a:t>
            </a:r>
            <a:endParaRPr lang="pl-PL" sz="3200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6147" name="Picture 3" descr="C:\Users\Krzysztof\Desktop\window-1737244_960_7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1855" y="448090"/>
            <a:ext cx="3087014" cy="46305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 Pana Jezusa.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pierwszej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podstawowej,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90-93.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Jezusa. Poradnik metodyczny.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135-139.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152</Words>
  <Application>Microsoft Office PowerPoint</Application>
  <PresentationFormat>Panoramiczny</PresentationFormat>
  <Paragraphs>27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84</cp:revision>
  <dcterms:created xsi:type="dcterms:W3CDTF">2017-07-14T09:59:13Z</dcterms:created>
  <dcterms:modified xsi:type="dcterms:W3CDTF">2018-12-19T06:46:54Z</dcterms:modified>
</cp:coreProperties>
</file>