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1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19.12.2018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19.12.2018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73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19.12.2018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14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19.12.2018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51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19.12.2018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81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19.12.2018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06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19.12.2018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6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19.12.2018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43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19.12.2018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47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19.12.2018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40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19.12.2018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12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19.12.2018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</a:t>
            </a:r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 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11</a:t>
            </a:r>
          </a:p>
          <a:p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676400" y="372633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b="1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RÓŻAŃCOWY MIESIĄC</a:t>
            </a:r>
            <a:endParaRPr lang="pl-PL" sz="4000" b="1" baseline="30000" dirty="0" smtClean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obrane\the-rosary-1769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46386"/>
            <a:ext cx="12472233" cy="8303209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-378940" y="2475688"/>
            <a:ext cx="12570940" cy="1301579"/>
          </a:xfrm>
          <a:prstGeom prst="rect">
            <a:avLst/>
          </a:prstGeom>
          <a:solidFill>
            <a:schemeClr val="accent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475247" y="3029632"/>
            <a:ext cx="9144000" cy="1472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baseline="30000" smtClean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RÓŻAŃCOWY MIESIĄC</a:t>
            </a:r>
            <a:endParaRPr lang="pl-PL" sz="6000" b="1" baseline="30000" dirty="0" smtClean="0">
              <a:solidFill>
                <a:schemeClr val="bg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Pobrane\the-rosary-1769482 — 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51908" cy="696407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9597587" y="3803553"/>
            <a:ext cx="2413438" cy="77251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83324" y="4114799"/>
            <a:ext cx="11608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5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8693807" y="2496791"/>
            <a:ext cx="2033752" cy="77251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1" name="Prostokąt 10"/>
          <p:cNvSpPr/>
          <p:nvPr/>
        </p:nvSpPr>
        <p:spPr>
          <a:xfrm>
            <a:off x="5633819" y="5515778"/>
            <a:ext cx="3209365" cy="953814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2" name="Prostokąt 11"/>
          <p:cNvSpPr/>
          <p:nvPr/>
        </p:nvSpPr>
        <p:spPr>
          <a:xfrm>
            <a:off x="3609975" y="1918139"/>
            <a:ext cx="2328371" cy="872686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3" name="Prostokąt 12"/>
          <p:cNvSpPr/>
          <p:nvPr/>
        </p:nvSpPr>
        <p:spPr>
          <a:xfrm>
            <a:off x="6332483" y="1524001"/>
            <a:ext cx="2649592" cy="77251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4" name="Prostokąt 13"/>
          <p:cNvSpPr/>
          <p:nvPr/>
        </p:nvSpPr>
        <p:spPr>
          <a:xfrm>
            <a:off x="2245430" y="4520057"/>
            <a:ext cx="2676525" cy="77251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9664262" y="3745090"/>
            <a:ext cx="2527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Znak krzyża,</a:t>
            </a:r>
          </a:p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„Wierzę w Boga”</a:t>
            </a:r>
            <a:endParaRPr lang="pl-PL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8778874" y="2475441"/>
            <a:ext cx="2314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„Ojcze nasz”</a:t>
            </a:r>
          </a:p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(1 raz)</a:t>
            </a:r>
            <a:endParaRPr lang="pl-PL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6324600" y="1457325"/>
            <a:ext cx="2952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„Zdrowaś Maryjo”</a:t>
            </a:r>
          </a:p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(3 razy)</a:t>
            </a:r>
            <a:endParaRPr lang="pl-PL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20" name="Łącznik prosty ze strzałką 19"/>
          <p:cNvCxnSpPr/>
          <p:nvPr/>
        </p:nvCxnSpPr>
        <p:spPr>
          <a:xfrm flipH="1">
            <a:off x="9437865" y="4673600"/>
            <a:ext cx="643113" cy="297039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flipH="1">
            <a:off x="8133645" y="2912534"/>
            <a:ext cx="491067" cy="447675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 flipH="1">
            <a:off x="7292623" y="2404533"/>
            <a:ext cx="56444" cy="92569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>
            <a:off x="5093593" y="2837888"/>
            <a:ext cx="1160451" cy="650379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/>
          <p:cNvSpPr txBox="1"/>
          <p:nvPr/>
        </p:nvSpPr>
        <p:spPr>
          <a:xfrm>
            <a:off x="3590925" y="1952625"/>
            <a:ext cx="3105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„Chwała Ojcu…”</a:t>
            </a:r>
          </a:p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(1 raz)</a:t>
            </a:r>
            <a:endParaRPr lang="pl-PL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3" name="pole tekstowe 42"/>
          <p:cNvSpPr txBox="1"/>
          <p:nvPr/>
        </p:nvSpPr>
        <p:spPr>
          <a:xfrm>
            <a:off x="2293055" y="4504619"/>
            <a:ext cx="3133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„Zdrowaś Maryjo”</a:t>
            </a:r>
          </a:p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(10 razy)</a:t>
            </a:r>
            <a:endParaRPr lang="pl-PL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4" name="pole tekstowe 43"/>
          <p:cNvSpPr txBox="1"/>
          <p:nvPr/>
        </p:nvSpPr>
        <p:spPr>
          <a:xfrm>
            <a:off x="5705538" y="5536141"/>
            <a:ext cx="3442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Zapowiedź tajemnicy</a:t>
            </a:r>
          </a:p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„Ojcze nasz” (1 raz)</a:t>
            </a:r>
            <a:endParaRPr lang="pl-PL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45" name="Łącznik prosty ze strzałką 44"/>
          <p:cNvCxnSpPr/>
          <p:nvPr/>
        </p:nvCxnSpPr>
        <p:spPr>
          <a:xfrm flipH="1" flipV="1">
            <a:off x="6524626" y="3886201"/>
            <a:ext cx="406752" cy="1509888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rostokąt 46"/>
          <p:cNvSpPr/>
          <p:nvPr/>
        </p:nvSpPr>
        <p:spPr>
          <a:xfrm>
            <a:off x="3200400" y="352425"/>
            <a:ext cx="6629400" cy="91440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cxnSp>
        <p:nvCxnSpPr>
          <p:cNvPr id="48" name="Łącznik prosty ze strzałką 47"/>
          <p:cNvCxnSpPr/>
          <p:nvPr/>
        </p:nvCxnSpPr>
        <p:spPr>
          <a:xfrm flipH="1">
            <a:off x="3075870" y="1320800"/>
            <a:ext cx="796219" cy="1404055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ole tekstowe 49"/>
          <p:cNvSpPr txBox="1"/>
          <p:nvPr/>
        </p:nvSpPr>
        <p:spPr>
          <a:xfrm>
            <a:off x="3209926" y="409576"/>
            <a:ext cx="6577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„Chwała Ojcu…”, „O mój Jezu…”, Zapowiedź kolejnej tajemnicy, „Ojcze nasz” (1 raz)</a:t>
            </a:r>
            <a:endParaRPr lang="pl-PL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56" name="Łącznik prosty ze strzałką 55"/>
          <p:cNvCxnSpPr/>
          <p:nvPr/>
        </p:nvCxnSpPr>
        <p:spPr>
          <a:xfrm flipV="1">
            <a:off x="3040032" y="3932352"/>
            <a:ext cx="491379" cy="461682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9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7" grpId="0" build="allAtOnce"/>
      <p:bldP spid="18" grpId="0" build="allAtOnce"/>
      <p:bldP spid="30" grpId="0" build="allAtOnce"/>
      <p:bldP spid="43" grpId="0" build="allAtOnce"/>
      <p:bldP spid="44" grpId="0" build="allAtOnce"/>
      <p:bldP spid="5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5" y="678027"/>
            <a:ext cx="108942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Jesteśmy w rodzinie Pana Jezusa. </a:t>
            </a:r>
            <a:r>
              <a:rPr lang="pl-PL" sz="28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Podręcznik dla klasy 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pierwszej</a:t>
            </a:r>
            <a:r>
              <a:rPr lang="pl-PL" sz="2800" i="1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szkoły podstawowej,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red. ks. prof. J</a:t>
            </a:r>
            <a:r>
              <a:rPr lang="pl-PL" sz="28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</a:t>
            </a:r>
            <a:r>
              <a:rPr lang="pl-PL" sz="28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Jackowiak. Wydawnictwo Święty Wojciech, Poznań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2012, </a:t>
            </a:r>
            <a:r>
              <a:rPr lang="pl-PL" sz="28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s.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28-29.</a:t>
            </a:r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Jesteśmy w rodzinie</a:t>
            </a:r>
            <a:r>
              <a:rPr lang="pl-PL" sz="2800" i="1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Pana </a:t>
            </a:r>
            <a:r>
              <a:rPr lang="pl-PL" sz="28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Jezusa. Poradnik metodyczny. 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Pierwsza </a:t>
            </a:r>
            <a:r>
              <a:rPr lang="pl-PL" sz="28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klasa szkoły 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podstawowej,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red. ks. prof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</a:t>
            </a:r>
            <a:r>
              <a:rPr lang="pl-PL" sz="28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D. Jackowiak. Wydawnictwo Święty Wojciech, Poznań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2012, </a:t>
            </a:r>
            <a:r>
              <a:rPr lang="pl-PL" sz="28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s.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54-55.</a:t>
            </a:r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8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</a:p>
          <a:p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800" baseline="30000" dirty="0" err="1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pixabay.com</a:t>
            </a:r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dirty="0" smtClean="0"/>
              <a:t>        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9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166</Words>
  <Application>Microsoft Office PowerPoint</Application>
  <PresentationFormat>Panoramiczny</PresentationFormat>
  <Paragraphs>29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Fira Sans</vt:lpstr>
      <vt:lpstr>Georgia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59</cp:revision>
  <dcterms:created xsi:type="dcterms:W3CDTF">2017-07-14T09:59:13Z</dcterms:created>
  <dcterms:modified xsi:type="dcterms:W3CDTF">2018-12-19T06:45:13Z</dcterms:modified>
</cp:coreProperties>
</file>