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1" r:id="rId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11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263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RÓŻAŃCOWY MIESIĄC</a:t>
            </a:r>
            <a:endParaRPr lang="pl-PL" sz="4000" b="1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the-rosary-17694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46386"/>
            <a:ext cx="12472233" cy="8303209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2475688"/>
            <a:ext cx="12570940" cy="1301579"/>
          </a:xfrm>
          <a:prstGeom prst="rect">
            <a:avLst/>
          </a:prstGeom>
          <a:solidFill>
            <a:schemeClr val="accent1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475247" y="3029632"/>
            <a:ext cx="9144000" cy="14725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RÓŻAŃCOWY MIESIĄC</a:t>
            </a:r>
            <a:endParaRPr lang="pl-PL" sz="6000" b="1" baseline="30000" dirty="0" smtClean="0">
              <a:solidFill>
                <a:schemeClr val="bg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Pobrane\the-rosary-1769482 — k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551908" cy="696407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9597587" y="3803553"/>
            <a:ext cx="2413438" cy="772510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83324" y="4114799"/>
            <a:ext cx="116086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5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8693807" y="2496791"/>
            <a:ext cx="2033752" cy="772510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rostokąt 10"/>
          <p:cNvSpPr/>
          <p:nvPr/>
        </p:nvSpPr>
        <p:spPr>
          <a:xfrm>
            <a:off x="5633819" y="5515778"/>
            <a:ext cx="3209365" cy="953814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rostokąt 11"/>
          <p:cNvSpPr/>
          <p:nvPr/>
        </p:nvSpPr>
        <p:spPr>
          <a:xfrm>
            <a:off x="3609975" y="1918139"/>
            <a:ext cx="2328371" cy="872686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rostokąt 12"/>
          <p:cNvSpPr/>
          <p:nvPr/>
        </p:nvSpPr>
        <p:spPr>
          <a:xfrm>
            <a:off x="6332483" y="1524001"/>
            <a:ext cx="2649592" cy="772510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Prostokąt 13"/>
          <p:cNvSpPr/>
          <p:nvPr/>
        </p:nvSpPr>
        <p:spPr>
          <a:xfrm>
            <a:off x="2245430" y="4520057"/>
            <a:ext cx="2676525" cy="772510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9664262" y="3745090"/>
            <a:ext cx="25277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Znak krzyża,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„Wierzę w Boga”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8778874" y="2475441"/>
            <a:ext cx="23145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„Ojcze nasz”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(1 raz)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6324600" y="1457325"/>
            <a:ext cx="29527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„Zdrowaś Maryjo”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(3 razy)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cxnSp>
        <p:nvCxnSpPr>
          <p:cNvPr id="20" name="Łącznik prosty ze strzałką 19"/>
          <p:cNvCxnSpPr/>
          <p:nvPr/>
        </p:nvCxnSpPr>
        <p:spPr>
          <a:xfrm flipH="1">
            <a:off x="9437865" y="4673600"/>
            <a:ext cx="643113" cy="297039"/>
          </a:xfrm>
          <a:prstGeom prst="straightConnector1">
            <a:avLst/>
          </a:prstGeom>
          <a:ln w="5715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y ze strzałką 20"/>
          <p:cNvCxnSpPr/>
          <p:nvPr/>
        </p:nvCxnSpPr>
        <p:spPr>
          <a:xfrm flipH="1">
            <a:off x="8133645" y="2912534"/>
            <a:ext cx="491067" cy="447675"/>
          </a:xfrm>
          <a:prstGeom prst="straightConnector1">
            <a:avLst/>
          </a:prstGeom>
          <a:ln w="5715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y ze strzałką 23"/>
          <p:cNvCxnSpPr/>
          <p:nvPr/>
        </p:nvCxnSpPr>
        <p:spPr>
          <a:xfrm flipH="1">
            <a:off x="7292623" y="2404533"/>
            <a:ext cx="56444" cy="925690"/>
          </a:xfrm>
          <a:prstGeom prst="straightConnector1">
            <a:avLst/>
          </a:prstGeom>
          <a:ln w="5715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Łącznik prosty ze strzałką 26"/>
          <p:cNvCxnSpPr/>
          <p:nvPr/>
        </p:nvCxnSpPr>
        <p:spPr>
          <a:xfrm>
            <a:off x="5093593" y="2837888"/>
            <a:ext cx="1160451" cy="650379"/>
          </a:xfrm>
          <a:prstGeom prst="straightConnector1">
            <a:avLst/>
          </a:prstGeom>
          <a:ln w="5715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pole tekstowe 29"/>
          <p:cNvSpPr txBox="1"/>
          <p:nvPr/>
        </p:nvSpPr>
        <p:spPr>
          <a:xfrm>
            <a:off x="3590925" y="1952625"/>
            <a:ext cx="31051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„Chwała Ojcu…”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(1 raz)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43" name="pole tekstowe 42"/>
          <p:cNvSpPr txBox="1"/>
          <p:nvPr/>
        </p:nvSpPr>
        <p:spPr>
          <a:xfrm>
            <a:off x="2293055" y="4504619"/>
            <a:ext cx="3133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„Zdrowaś Maryjo”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(10 razy)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44" name="pole tekstowe 43"/>
          <p:cNvSpPr txBox="1"/>
          <p:nvPr/>
        </p:nvSpPr>
        <p:spPr>
          <a:xfrm>
            <a:off x="5705538" y="5536141"/>
            <a:ext cx="34424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Zapowiedź tajemnicy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„Ojcze nasz” (1 raz)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cxnSp>
        <p:nvCxnSpPr>
          <p:cNvPr id="45" name="Łącznik prosty ze strzałką 44"/>
          <p:cNvCxnSpPr/>
          <p:nvPr/>
        </p:nvCxnSpPr>
        <p:spPr>
          <a:xfrm flipH="1" flipV="1">
            <a:off x="6524626" y="3886201"/>
            <a:ext cx="406752" cy="1509888"/>
          </a:xfrm>
          <a:prstGeom prst="straightConnector1">
            <a:avLst/>
          </a:prstGeom>
          <a:ln w="5715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Prostokąt 46"/>
          <p:cNvSpPr/>
          <p:nvPr/>
        </p:nvSpPr>
        <p:spPr>
          <a:xfrm>
            <a:off x="3200400" y="352425"/>
            <a:ext cx="6629400" cy="914400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cxnSp>
        <p:nvCxnSpPr>
          <p:cNvPr id="48" name="Łącznik prosty ze strzałką 47"/>
          <p:cNvCxnSpPr/>
          <p:nvPr/>
        </p:nvCxnSpPr>
        <p:spPr>
          <a:xfrm flipH="1">
            <a:off x="3075870" y="1320800"/>
            <a:ext cx="796219" cy="1404055"/>
          </a:xfrm>
          <a:prstGeom prst="straightConnector1">
            <a:avLst/>
          </a:prstGeom>
          <a:ln w="5715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pole tekstowe 49"/>
          <p:cNvSpPr txBox="1"/>
          <p:nvPr/>
        </p:nvSpPr>
        <p:spPr>
          <a:xfrm>
            <a:off x="3209926" y="409576"/>
            <a:ext cx="6577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„Chwała Ojcu…”, „O mój Jezu…”, Zapowiedź kolejnej tajemnicy, „Ojcze nasz” (1 raz)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cxnSp>
        <p:nvCxnSpPr>
          <p:cNvPr id="56" name="Łącznik prosty ze strzałką 55"/>
          <p:cNvCxnSpPr/>
          <p:nvPr/>
        </p:nvCxnSpPr>
        <p:spPr>
          <a:xfrm flipV="1">
            <a:off x="3040032" y="3932352"/>
            <a:ext cx="491379" cy="461682"/>
          </a:xfrm>
          <a:prstGeom prst="straightConnector1">
            <a:avLst/>
          </a:prstGeom>
          <a:ln w="5715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allAtOnce"/>
      <p:bldP spid="17" grpId="0" build="allAtOnce"/>
      <p:bldP spid="18" grpId="0" build="allAtOnce"/>
      <p:bldP spid="30" grpId="0" build="allAtOnce"/>
      <p:bldP spid="43" grpId="0" build="allAtOnce"/>
      <p:bldP spid="44" grpId="0" build="allAtOnce"/>
      <p:bldP spid="50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28-29.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54-55.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166</Words>
  <Application>Microsoft Office PowerPoint</Application>
  <PresentationFormat>Panoramiczny</PresentationFormat>
  <Paragraphs>29</Paragraphs>
  <Slides>4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59</cp:revision>
  <dcterms:created xsi:type="dcterms:W3CDTF">2017-07-14T09:59:13Z</dcterms:created>
  <dcterms:modified xsi:type="dcterms:W3CDTF">2018-12-19T06:45:13Z</dcterms:modified>
</cp:coreProperties>
</file>