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5" r:id="rId4"/>
    <p:sldId id="266" r:id="rId5"/>
    <p:sldId id="268" r:id="rId6"/>
    <p:sldId id="271" r:id="rId7"/>
    <p:sldId id="272" r:id="rId8"/>
    <p:sldId id="269" r:id="rId9"/>
    <p:sldId id="261" r:id="rId1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0B2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96" autoAdjust="0"/>
    <p:restoredTop sz="94660"/>
  </p:normalViewPr>
  <p:slideViewPr>
    <p:cSldViewPr snapToGrid="0">
      <p:cViewPr>
        <p:scale>
          <a:sx n="48" d="100"/>
          <a:sy n="48" d="100"/>
        </p:scale>
        <p:origin x="-1440" y="-6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2018-11-19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089831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2018-11-19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567339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2018-11-19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21453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2018-11-19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235119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2018-11-19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3819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2018-11-19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910654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2018-11-19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968653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2018-11-19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804367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2018-11-19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84715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2018-11-19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54093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2018-11-19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1123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D21E8-67DD-4C8C-BEED-881BBFE87786}" type="datetimeFigureOut">
              <a:rPr lang="pl-PL" smtClean="0"/>
              <a:pPr/>
              <a:t>2018-11-19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780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1559054"/>
            <a:ext cx="9144000" cy="1655762"/>
          </a:xfrm>
        </p:spPr>
        <p:txBody>
          <a:bodyPr/>
          <a:lstStyle/>
          <a:p>
            <a:r>
              <a:rPr lang="pl-PL" sz="60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PREZENTACJA DLA KLASY </a:t>
            </a:r>
            <a:r>
              <a:rPr lang="pl-PL" sz="60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1 SP</a:t>
            </a:r>
          </a:p>
          <a:p>
            <a:r>
              <a:rPr lang="pl-PL" sz="60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DO LEKCJI 26</a:t>
            </a:r>
          </a:p>
          <a:p>
            <a:endParaRPr lang="pl-PL" sz="6000" baseline="30000" dirty="0" smtClean="0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0" y="3726336"/>
            <a:ext cx="12192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4000" b="1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RADOSNY CZAS ŚWIĄT </a:t>
            </a:r>
          </a:p>
          <a:p>
            <a:r>
              <a:rPr lang="pl-PL" sz="4000" b="1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BOŻEGO NARODZENIA</a:t>
            </a:r>
          </a:p>
          <a:p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5000368" y="2940908"/>
            <a:ext cx="2199502" cy="90616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8958" y="5642919"/>
            <a:ext cx="1934083" cy="60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41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obrane\christmas-10107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338304" cy="9838944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5305168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76103" y="6260756"/>
            <a:ext cx="1445053" cy="433516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337930" y="4890052"/>
            <a:ext cx="5758070" cy="755374"/>
          </a:xfrm>
          <a:prstGeom prst="rect">
            <a:avLst/>
          </a:prstGeom>
          <a:solidFill>
            <a:schemeClr val="accent1">
              <a:lumMod val="7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-2524539" y="5038401"/>
            <a:ext cx="11410122" cy="4445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6000" b="1" baseline="30000" dirty="0" smtClean="0">
                <a:solidFill>
                  <a:schemeClr val="bg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TRADYCJE WIGILIJNE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603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Pobrane\bible-study-16346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15963" y="-318052"/>
            <a:ext cx="12907963" cy="8604250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1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6679095" y="377688"/>
            <a:ext cx="5035827" cy="5108711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6798365" y="465029"/>
            <a:ext cx="485029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>
                <a:solidFill>
                  <a:schemeClr val="bg1"/>
                </a:solidFill>
                <a:latin typeface="Georgia" pitchFamily="18" charset="0"/>
              </a:rPr>
              <a:t>Wigilię rozpoczynamy </a:t>
            </a:r>
          </a:p>
          <a:p>
            <a:r>
              <a:rPr lang="pl-PL" sz="4000" dirty="0" smtClean="0">
                <a:solidFill>
                  <a:schemeClr val="bg1"/>
                </a:solidFill>
                <a:latin typeface="Georgia" pitchFamily="18" charset="0"/>
              </a:rPr>
              <a:t>od odczytania fragmentu </a:t>
            </a:r>
          </a:p>
          <a:p>
            <a:r>
              <a:rPr lang="pl-PL" sz="4000" dirty="0" smtClean="0">
                <a:solidFill>
                  <a:schemeClr val="bg1"/>
                </a:solidFill>
                <a:latin typeface="Georgia" pitchFamily="18" charset="0"/>
              </a:rPr>
              <a:t>z Pisma Świętego, który mówi o Bożym Narodzeniu: </a:t>
            </a:r>
          </a:p>
          <a:p>
            <a:r>
              <a:rPr lang="pl-PL" sz="4000" dirty="0" err="1" smtClean="0">
                <a:solidFill>
                  <a:schemeClr val="bg1"/>
                </a:solidFill>
                <a:latin typeface="Georgia" pitchFamily="18" charset="0"/>
              </a:rPr>
              <a:t>Łk</a:t>
            </a:r>
            <a:r>
              <a:rPr lang="pl-PL" sz="4000" dirty="0" smtClean="0">
                <a:solidFill>
                  <a:schemeClr val="bg1"/>
                </a:solidFill>
                <a:latin typeface="Georgia" pitchFamily="18" charset="0"/>
              </a:rPr>
              <a:t>  2, 1-7</a:t>
            </a:r>
            <a:endParaRPr lang="pl-PL" sz="4000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3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Pobrane\generous-dinner-30197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11775" y="-3754438"/>
            <a:ext cx="18337213" cy="12241213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2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37322" y="5068956"/>
            <a:ext cx="9501808" cy="874643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503971" y="5033929"/>
            <a:ext cx="9514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 smtClean="0">
                <a:solidFill>
                  <a:schemeClr val="bg1"/>
                </a:solidFill>
                <a:latin typeface="Georgia" pitchFamily="18" charset="0"/>
              </a:rPr>
              <a:t>Następnie dzielimy się opłatkiem.</a:t>
            </a:r>
            <a:endParaRPr lang="pl-PL" sz="4800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3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Pobrane\christmas-cakes-11079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95965" y="-1700212"/>
            <a:ext cx="14044613" cy="9363076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3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77078" y="3677479"/>
            <a:ext cx="9402417" cy="2222254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556591" y="3617842"/>
            <a:ext cx="108535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 smtClean="0">
                <a:solidFill>
                  <a:schemeClr val="bg1"/>
                </a:solidFill>
                <a:latin typeface="Georgia" pitchFamily="18" charset="0"/>
              </a:rPr>
              <a:t>Zasiadamy przy wspólnym stole, </a:t>
            </a:r>
          </a:p>
          <a:p>
            <a:r>
              <a:rPr lang="pl-PL" sz="4800" dirty="0" smtClean="0">
                <a:solidFill>
                  <a:schemeClr val="bg1"/>
                </a:solidFill>
                <a:latin typeface="Georgia" pitchFamily="18" charset="0"/>
              </a:rPr>
              <a:t>na którym powinno znaleźć się </a:t>
            </a:r>
          </a:p>
          <a:p>
            <a:r>
              <a:rPr lang="pl-PL" sz="4800" dirty="0" smtClean="0">
                <a:solidFill>
                  <a:schemeClr val="bg1"/>
                </a:solidFill>
                <a:latin typeface="Georgia" pitchFamily="18" charset="0"/>
              </a:rPr>
              <a:t>tradycyjnie dwanaście potraw.</a:t>
            </a:r>
            <a:endParaRPr lang="pl-PL" sz="4800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3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Pobrane\hand-25977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44417" y="-2898845"/>
            <a:ext cx="18337213" cy="12241213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4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38151" y="4872071"/>
            <a:ext cx="8785364" cy="1072055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594359" y="4934607"/>
            <a:ext cx="9503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 smtClean="0">
                <a:solidFill>
                  <a:schemeClr val="bg1"/>
                </a:solidFill>
                <a:latin typeface="Georgia" pitchFamily="18" charset="0"/>
              </a:rPr>
              <a:t>Obdarowujemy się prezentami.</a:t>
            </a:r>
            <a:endParaRPr lang="pl-PL" sz="4800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3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Pobrane\piano-16555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3779" y="-1592519"/>
            <a:ext cx="12675779" cy="8450519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5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51051" y="4846939"/>
            <a:ext cx="7838184" cy="1072055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522890" y="4949847"/>
            <a:ext cx="8183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 smtClean="0">
                <a:solidFill>
                  <a:schemeClr val="bg1"/>
                </a:solidFill>
                <a:latin typeface="Georgia" pitchFamily="18" charset="0"/>
              </a:rPr>
              <a:t>Wspólnie śpiewamy kolędy. </a:t>
            </a:r>
            <a:endParaRPr lang="pl-PL" sz="4800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3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Pobrane\clock-29394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610" y="0"/>
            <a:ext cx="10485141" cy="7392025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6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41959" y="4313583"/>
            <a:ext cx="11047675" cy="1523337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579120" y="4273826"/>
            <a:ext cx="1135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 smtClean="0">
                <a:solidFill>
                  <a:schemeClr val="bg1"/>
                </a:solidFill>
                <a:latin typeface="Georgia" pitchFamily="18" charset="0"/>
              </a:rPr>
              <a:t>Nocą udajemy się na Pasterkę, </a:t>
            </a:r>
          </a:p>
          <a:p>
            <a:r>
              <a:rPr lang="pl-PL" sz="4800" dirty="0" smtClean="0">
                <a:solidFill>
                  <a:schemeClr val="bg1"/>
                </a:solidFill>
                <a:latin typeface="Georgia" pitchFamily="18" charset="0"/>
              </a:rPr>
              <a:t>by cieszyć się </a:t>
            </a:r>
            <a:r>
              <a:rPr lang="pl-PL" sz="4800" smtClean="0">
                <a:solidFill>
                  <a:schemeClr val="bg1"/>
                </a:solidFill>
                <a:latin typeface="Georgia" pitchFamily="18" charset="0"/>
              </a:rPr>
              <a:t>Bożym Narodzeniem.</a:t>
            </a:r>
            <a:endParaRPr lang="pl-PL" sz="4800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3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7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32255" y="678027"/>
            <a:ext cx="1089421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BIBLIOGRAFIA</a:t>
            </a:r>
            <a:endParaRPr lang="pl-PL" sz="28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endParaRPr lang="pl-PL" sz="28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28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Jesteśmy w rodzinie Pana Jezusa. </a:t>
            </a:r>
            <a:r>
              <a:rPr lang="pl-PL" sz="2800" i="1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Podręcznik dla klasy </a:t>
            </a:r>
            <a:r>
              <a:rPr lang="pl-PL" sz="28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pierwszej</a:t>
            </a:r>
            <a:r>
              <a:rPr lang="pl-PL" sz="2800" i="1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 </a:t>
            </a:r>
            <a:r>
              <a:rPr lang="pl-PL" sz="28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szkoły podstawowej,</a:t>
            </a:r>
            <a:r>
              <a:rPr lang="pl-PL" sz="28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 red. ks. prof. J</a:t>
            </a:r>
            <a:r>
              <a:rPr lang="pl-PL" sz="28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. Szpet, </a:t>
            </a:r>
            <a:r>
              <a:rPr lang="pl-PL" sz="28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D</a:t>
            </a:r>
            <a:r>
              <a:rPr lang="pl-PL" sz="28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. Jackowiak. Wydawnictwo Święty Wojciech, Poznań </a:t>
            </a:r>
            <a:r>
              <a:rPr lang="pl-PL" sz="28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2012, </a:t>
            </a:r>
            <a:r>
              <a:rPr lang="pl-PL" sz="28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s. </a:t>
            </a:r>
            <a:r>
              <a:rPr lang="pl-PL" sz="28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62-63.</a:t>
            </a:r>
            <a:endParaRPr lang="pl-PL" sz="28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endParaRPr lang="pl-PL" sz="28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28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Jesteśmy w rodzinie</a:t>
            </a:r>
            <a:r>
              <a:rPr lang="pl-PL" sz="2800" i="1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 </a:t>
            </a:r>
            <a:r>
              <a:rPr lang="pl-PL" sz="28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Pana </a:t>
            </a:r>
            <a:r>
              <a:rPr lang="pl-PL" sz="2800" i="1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Jezusa. Poradnik metodyczny. </a:t>
            </a:r>
            <a:r>
              <a:rPr lang="pl-PL" sz="28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Pierwsza </a:t>
            </a:r>
            <a:r>
              <a:rPr lang="pl-PL" sz="2800" i="1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klasa szkoły </a:t>
            </a:r>
            <a:r>
              <a:rPr lang="pl-PL" sz="28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podstawowej, </a:t>
            </a:r>
            <a:r>
              <a:rPr lang="pl-PL" sz="28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red. ks. prof</a:t>
            </a:r>
            <a:r>
              <a:rPr lang="pl-PL" sz="28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. </a:t>
            </a:r>
            <a:r>
              <a:rPr lang="pl-PL" sz="28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J</a:t>
            </a:r>
            <a:r>
              <a:rPr lang="pl-PL" sz="28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. Szpet, D. Jackowiak. Wydawnictwo Święty Wojciech, Poznań </a:t>
            </a:r>
            <a:r>
              <a:rPr lang="pl-PL" sz="28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2012, </a:t>
            </a:r>
            <a:r>
              <a:rPr lang="pl-PL" sz="28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s. </a:t>
            </a:r>
            <a:r>
              <a:rPr lang="pl-PL" sz="2800" baseline="3000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97-100.</a:t>
            </a:r>
            <a:endParaRPr lang="pl-PL" sz="28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endParaRPr lang="pl-PL" sz="28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2800" b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FOTOGRAFIE</a:t>
            </a:r>
          </a:p>
          <a:p>
            <a:endParaRPr lang="pl-PL" sz="28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2800" baseline="30000" dirty="0" err="1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pixabay.com</a:t>
            </a:r>
            <a:endParaRPr lang="pl-PL" sz="28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dirty="0" smtClean="0"/>
              <a:t>          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76989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161</Words>
  <Application>Microsoft Office PowerPoint</Application>
  <PresentationFormat>Niestandardowy</PresentationFormat>
  <Paragraphs>34</Paragraphs>
  <Slides>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0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Joanna Witczak</dc:creator>
  <cp:lastModifiedBy>Krzysztof Tomiak</cp:lastModifiedBy>
  <cp:revision>83</cp:revision>
  <dcterms:created xsi:type="dcterms:W3CDTF">2017-07-14T09:59:13Z</dcterms:created>
  <dcterms:modified xsi:type="dcterms:W3CDTF">2018-11-19T19:26:15Z</dcterms:modified>
</cp:coreProperties>
</file>