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5" r:id="rId4"/>
    <p:sldId id="266" r:id="rId5"/>
    <p:sldId id="268" r:id="rId6"/>
    <p:sldId id="271" r:id="rId7"/>
    <p:sldId id="272" r:id="rId8"/>
    <p:sldId id="269" r:id="rId9"/>
    <p:sldId id="261" r:id="rId10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896" autoAdjust="0"/>
    <p:restoredTop sz="94660"/>
  </p:normalViewPr>
  <p:slideViewPr>
    <p:cSldViewPr snapToGrid="0">
      <p:cViewPr>
        <p:scale>
          <a:sx n="48" d="100"/>
          <a:sy n="48" d="100"/>
        </p:scale>
        <p:origin x="-1440" y="-6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26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3726336"/>
            <a:ext cx="12192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4000" b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RADOSNY CZAS ŚWIĄT </a:t>
            </a:r>
          </a:p>
          <a:p>
            <a:r>
              <a:rPr lang="pl-PL" sz="4000" b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BOŻEGO NARODZENIA</a:t>
            </a: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obrane\christmas-10107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338304" cy="9838944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337930" y="4890052"/>
            <a:ext cx="5758070" cy="755374"/>
          </a:xfrm>
          <a:prstGeom prst="rect">
            <a:avLst/>
          </a:prstGeom>
          <a:solidFill>
            <a:schemeClr val="accent1">
              <a:lumMod val="75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2524539" y="5038401"/>
            <a:ext cx="11410122" cy="4445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TRADYCJE WIGILIJNE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Pobrane\bible-study-16346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5963" y="-318052"/>
            <a:ext cx="12907963" cy="860425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6679095" y="377688"/>
            <a:ext cx="5035827" cy="5108711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6798365" y="465029"/>
            <a:ext cx="4850295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Wigilię rozpoczynamy </a:t>
            </a:r>
          </a:p>
          <a:p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od odczytania fragmentu </a:t>
            </a:r>
          </a:p>
          <a:p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z Pisma Świętego, który mówi o Bożym Narodzeniu: </a:t>
            </a:r>
          </a:p>
          <a:p>
            <a:r>
              <a:rPr lang="pl-PL" sz="4000" dirty="0" err="1" smtClean="0">
                <a:solidFill>
                  <a:schemeClr val="bg1"/>
                </a:solidFill>
                <a:latin typeface="Georgia" pitchFamily="18" charset="0"/>
              </a:rPr>
              <a:t>Łk</a:t>
            </a:r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  2, 1-7</a:t>
            </a:r>
            <a:endParaRPr lang="pl-PL" sz="40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obrane\generous-dinner-30197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311775" y="-3754438"/>
            <a:ext cx="18337213" cy="12241213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37322" y="5068956"/>
            <a:ext cx="9501808" cy="874643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503971" y="5033929"/>
            <a:ext cx="95146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Następnie dzielimy się opłatkiem.</a:t>
            </a:r>
            <a:endParaRPr lang="pl-PL" sz="4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Pobrane\christmas-cakes-11079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95965" y="-1700212"/>
            <a:ext cx="14044613" cy="9363076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77078" y="3677479"/>
            <a:ext cx="9402417" cy="2222254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556591" y="3617842"/>
            <a:ext cx="1085353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Zasiadamy przy wspólnym stole, </a:t>
            </a:r>
          </a:p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na którym powinno znaleźć się </a:t>
            </a:r>
          </a:p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tradycyjnie dwanaście potraw.</a:t>
            </a:r>
            <a:endParaRPr lang="pl-PL" sz="4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Pobrane\hand-25977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44417" y="-2898845"/>
            <a:ext cx="18337213" cy="12241213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38151" y="4872071"/>
            <a:ext cx="8785364" cy="1072055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594359" y="4934607"/>
            <a:ext cx="95037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Obdarowujemy się prezentami.</a:t>
            </a:r>
            <a:endParaRPr lang="pl-PL" sz="4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Pobrane\piano-16555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83779" y="-1592519"/>
            <a:ext cx="12675779" cy="8450519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51051" y="4846939"/>
            <a:ext cx="7838184" cy="1072055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522890" y="4949847"/>
            <a:ext cx="81837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Wspólnie śpiewamy kolędy. </a:t>
            </a:r>
            <a:endParaRPr lang="pl-PL" sz="4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Pobrane\clock-293942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610" y="0"/>
            <a:ext cx="10485141" cy="7392025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41959" y="4313583"/>
            <a:ext cx="11047675" cy="1523337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579120" y="4273826"/>
            <a:ext cx="11353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Nocą udajemy się na Pasterkę, </a:t>
            </a:r>
          </a:p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by cieszyć się </a:t>
            </a:r>
            <a:r>
              <a:rPr lang="pl-PL" sz="4800" smtClean="0">
                <a:solidFill>
                  <a:schemeClr val="bg1"/>
                </a:solidFill>
                <a:latin typeface="Georgia" pitchFamily="18" charset="0"/>
              </a:rPr>
              <a:t>Bożym Narodzeniem.</a:t>
            </a:r>
            <a:endParaRPr lang="pl-PL" sz="4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7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Jesteśmy w rodzinie Pana Jezusa.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pierwszej</a:t>
            </a:r>
            <a:r>
              <a:rPr lang="pl-PL" sz="2800" i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podstawowej,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62-63.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Jesteśmy w rodzinie</a:t>
            </a:r>
            <a:r>
              <a:rPr lang="pl-PL" sz="2800" i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Pana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Jezusa. Poradnik metodyczny.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Pierwsza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</a:t>
            </a:r>
            <a:r>
              <a:rPr lang="pl-PL" sz="2800" baseline="3000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97-100.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/>
              <a:t>          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552</TotalTime>
  <Words>161</Words>
  <Application>Microsoft Office PowerPoint</Application>
  <PresentationFormat>Niestandardowy</PresentationFormat>
  <Paragraphs>34</Paragraphs>
  <Slides>9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0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83</cp:revision>
  <dcterms:created xsi:type="dcterms:W3CDTF">2017-07-14T09:59:13Z</dcterms:created>
  <dcterms:modified xsi:type="dcterms:W3CDTF">2018-11-19T19:26:15Z</dcterms:modified>
</cp:coreProperties>
</file>