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4" r:id="rId7"/>
    <p:sldId id="263" r:id="rId8"/>
    <p:sldId id="266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PRZYGOTOWUJEMY SIĘ DO ADWENTU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Pobrane\black-background-1241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16198" y="0"/>
            <a:ext cx="15608198" cy="714999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808383" y="2623929"/>
            <a:ext cx="6506816" cy="194807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" y="3180522"/>
            <a:ext cx="8010938" cy="1832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PRZYGOTOWUJEMY SIĘ 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ADWENTU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obrane\advent-wreath-1876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" y="0"/>
            <a:ext cx="12289536" cy="8193024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40221" y="4261403"/>
            <a:ext cx="11268075" cy="16573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19345" y="4367458"/>
            <a:ext cx="118205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Naszą miłość do mającego przyjść na świat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Jezusa możemy wyrazić przez: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Pobrane\christmas-1142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9470" y="-1219131"/>
            <a:ext cx="13069888" cy="868045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38150" y="4914900"/>
            <a:ext cx="4898125" cy="94297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5300" y="5000625"/>
            <a:ext cx="50387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Udział w Roratach</a:t>
            </a:r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obrane\human-746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66850" y="0"/>
            <a:ext cx="13658850" cy="74683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883611" y="3261815"/>
            <a:ext cx="3954162" cy="212573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970292" y="3304233"/>
            <a:ext cx="42217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Przemyślane postanowienie adwentowe</a:t>
            </a:r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cleaning-268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7344" y="-1396668"/>
            <a:ext cx="13627418" cy="908399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36728" y="4203511"/>
            <a:ext cx="6714699" cy="162408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5300" y="4258102"/>
            <a:ext cx="110780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Pomaganie mamie i tacie 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w pracach domowych</a:t>
            </a:r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social-work-2356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482657" cy="832177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51797" y="5336275"/>
            <a:ext cx="5798877" cy="72333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81653" y="5227093"/>
            <a:ext cx="5809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Pomoc potrzebującym</a:t>
            </a:r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56-57.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92-94.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98</Words>
  <Application>Microsoft Office PowerPoint</Application>
  <PresentationFormat>Niestandardowy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2018-11-19T19:25:14Z</dcterms:modified>
</cp:coreProperties>
</file>