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0" r:id="rId5"/>
    <p:sldId id="278" r:id="rId6"/>
    <p:sldId id="279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3635" y="1499420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27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9635" y="3666702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„PÓJDŹMY WSZYSCY DO STAJENKI”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60003" y="2881274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593" y="5583285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obrane\angel-56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62607"/>
            <a:ext cx="13435584" cy="100766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530625" y="4890052"/>
            <a:ext cx="15664068" cy="854765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2524540" y="5038401"/>
            <a:ext cx="16995913" cy="444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KOLĘDY – PIEŚNI O BOŻYM NARODZENIU</a:t>
            </a:r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hristmas-crib-figures-190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824"/>
            <a:ext cx="12324649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761999"/>
            <a:ext cx="11257723" cy="468630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0550" y="819150"/>
            <a:ext cx="11449050" cy="53397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Dzisiaj w Betlejem, dzisiaj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 Betlejem wesoła nowina,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że Panna czysta, że Panna czysta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Porodziła Syna.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Chrystus się rodzi,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nas oswobodzi,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anieli grają, króle witają,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pasterze śpiewają, bydlęta klękają,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cuda, </a:t>
            </a:r>
            <a:r>
              <a:rPr lang="pl-PL" sz="2800" dirty="0" err="1" smtClean="0">
                <a:solidFill>
                  <a:schemeClr val="bg1"/>
                </a:solidFill>
                <a:latin typeface="Georgia" pitchFamily="18" charset="0"/>
              </a:rPr>
              <a:t>cuda</a:t>
            </a: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 ogłaszają.</a:t>
            </a: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Maryja Panna, Maryja Panna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Dzieciątko piastuje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i Józef Święty, i Józef Święty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On ją pielęgnuje.</a:t>
            </a: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Choć w stajeneczce, choć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 stajeneczce Panna Syna rodzi,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przecież On wkrótce, przecież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On wkrótce ludzi oswobodzi.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hristmas-crib-figures-190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824"/>
            <a:ext cx="12324649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276225"/>
            <a:ext cx="11257723" cy="566737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0550" y="285750"/>
            <a:ext cx="11449050" cy="63247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Pójdźmy wszyscy do stajenki,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do Jezusa i Panienki!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Powitajmy Maleńkiego i Maryję Matkę Jego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Powitajmy Maleńkiego i Maryję Matkę Jego.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Witaj, Jezu ukochany,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 patriarchów czekany,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 proroków ogłoszony,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 narodów upragniony.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 proroków ogłoszony,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 narodów upragniony.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Witaj, Dzieciąteczko w żłobie, wyznajemy Boga w Tobie.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Coś się narodził tej nocy,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byś nas wyrwał z czarta mocy.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Coś się narodził tej nocy,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byś nas wyrwał z czarta mocy.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hristmas-crib-figures-190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824"/>
            <a:ext cx="12324649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295275"/>
            <a:ext cx="11257723" cy="515302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" y="352424"/>
            <a:ext cx="11734800" cy="61605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Wśród nocnej ciszy głos się rozchodzi: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„Wstańcie, pasterze, </a:t>
            </a:r>
          </a:p>
          <a:p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Bóg się wam rodzi.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Czym prędzej się wybierajcie,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do Betlejem pośpieszajcie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przywitać Pana”.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Poszli, znaleźli Dzieciątko w żłobie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z wszystkimi znaki, danymi sobie.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Jako Bogu cześć Mu dali,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a witając zawołali z wielkiej radości: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„Ach, witaj, Zbawco z dawna żądany,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tyle tysięcy lat </a:t>
            </a:r>
            <a:r>
              <a:rPr lang="pl-PL" sz="2600" dirty="0" err="1" smtClean="0">
                <a:solidFill>
                  <a:schemeClr val="bg1"/>
                </a:solidFill>
                <a:latin typeface="Georgia" pitchFamily="18" charset="0"/>
              </a:rPr>
              <a:t>wyglądany</a:t>
            </a: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!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Na Ciebie króle, prorocy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czekali, a Tyś tej nocy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nam się objawił”.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I my czekamy na Ciebie, Pana,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a skoro przyjdziesz na głos kapłana,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padniemy na twarz przed Tobą,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Wierząc, żeś jest pod osłoną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  <a:t>chleba i wina. </a:t>
            </a:r>
            <a:br>
              <a:rPr lang="pl-PL" sz="26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hristmas-crib-figures-190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824"/>
            <a:ext cx="12324649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1143000"/>
            <a:ext cx="11257723" cy="387667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0550" y="819150"/>
            <a:ext cx="11449050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Przybieżeli do Betlejem pasterze,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Grając skocznie Dzieciąteczku na lirze.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Chwała na wysokości, chwała na wysokości, a pokój na ziemi.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Oddawali swe ukłony w pokorze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Tobie z serca ochotnego, o Boże!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Chwała na wysokości...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Anioł Pański sam ogłosił te dziwy,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których oni nie słyszeli, jak żywi.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Chwała na wysokości... </a:t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l-PL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64-65.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Śpiewnik kościelny ks. Jana Siedleckiego, Wydanie XLI,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W. Kałamarz, ks. A. Ziółkowski, Wydawnictwo Instytutu Teologicznego Księży Misjonarzy, Kraków 2015.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132</Words>
  <Application>Microsoft Office PowerPoint</Application>
  <PresentationFormat>Niestandardowy</PresentationFormat>
  <Paragraphs>53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90</cp:revision>
  <dcterms:created xsi:type="dcterms:W3CDTF">2017-07-14T09:59:13Z</dcterms:created>
  <dcterms:modified xsi:type="dcterms:W3CDTF">2018-11-19T19:23:41Z</dcterms:modified>
</cp:coreProperties>
</file>