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24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263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MARYJA MATKĄ PANA JEZUSA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the-annunciation-1125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5418" y="0"/>
            <a:ext cx="15209855" cy="689823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977635"/>
            <a:ext cx="12570940" cy="945931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94138" y="5337444"/>
            <a:ext cx="12586138" cy="180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MARYJA MATKĄ PANA JEZUSA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italy-1759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930" y="-1062318"/>
            <a:ext cx="12273930" cy="821643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351929" y="3254187"/>
            <a:ext cx="6468036" cy="2675965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13294" y="3200400"/>
            <a:ext cx="6158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Anioł Gabriel przyszedł </a:t>
            </a:r>
          </a:p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do Maryi, by powiedzieć Jej, że zostanie Matką Pana Jezusa.</a:t>
            </a:r>
            <a:endParaRPr lang="pl-PL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Pobrane\parish-church-st-franziskus-232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3619" y="-3566160"/>
            <a:ext cx="15636240" cy="104241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158" y="3778624"/>
            <a:ext cx="11034451" cy="2104384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27123" y="3738282"/>
            <a:ext cx="11006403" cy="220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Maryja z pokorą odpowiada: „Oto ja służebnica Pańska, niech mi się stanie według słowa twego”, </a:t>
            </a:r>
            <a:r>
              <a:rPr lang="pl-PL" sz="4400" dirty="0" err="1" smtClean="0">
                <a:solidFill>
                  <a:schemeClr val="bg1"/>
                </a:solidFill>
                <a:latin typeface="Georgia" pitchFamily="18" charset="0"/>
              </a:rPr>
              <a:t>Łk</a:t>
            </a:r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 1, 38.</a:t>
            </a:r>
            <a:endParaRPr lang="pl-PL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59-59.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89-91.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140</Words>
  <Application>Microsoft Office PowerPoint</Application>
  <PresentationFormat>Niestandardowy</PresentationFormat>
  <Paragraphs>20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84</cp:revision>
  <dcterms:created xsi:type="dcterms:W3CDTF">2017-07-14T09:59:13Z</dcterms:created>
  <dcterms:modified xsi:type="dcterms:W3CDTF">2018-11-19T19:21:20Z</dcterms:modified>
</cp:coreProperties>
</file>