
<file path=[Content_Types].xml><?xml version="1.0" encoding="utf-8"?>
<Types xmlns="http://schemas.openxmlformats.org/package/2006/content-types">
  <Override PartName="/ppt/slides/slide5.xml" ContentType="application/vnd.openxmlformats-officedocument.presentationml.slide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Default Extension="png" ContentType="image/png"/>
  <Override PartName="/ppt/slideMasters/slideMaster1.xml" ContentType="application/vnd.openxmlformats-officedocument.presentationml.slideMaster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presProps.xml" ContentType="application/vnd.openxmlformats-officedocument.presentationml.presProps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theme/theme1.xml" ContentType="application/vnd.openxmlformats-officedocument.theme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slideshow.main+xml"/>
  <Override PartName="/ppt/slideLayouts/slideLayout1.xml" ContentType="application/vnd.openxmlformats-officedocument.presentationml.slideLayout+xml"/>
  <Override PartName="/docProps/app.xml" ContentType="application/vnd.openxmlformats-officedocument.extended-properties+xml"/>
  <Override PartName="/ppt/tableStyles.xml" ContentType="application/vnd.openxmlformats-officedocument.presentationml.tableStyles+xml"/>
  <Override PartName="/ppt/slideLayouts/slideLayout11.xml" ContentType="application/vnd.openxmlformats-officedocument.presentationml.slideLayout+xml"/>
  <Override PartName="/ppt/slideLayouts/slideLayout10.xml" ContentType="application/vnd.openxmlformats-officedocument.presentationml.slideLayout+xml"/>
  <Override PartName="/ppt/viewProps.xml" ContentType="application/vnd.openxmlformats-officedocument.presentationml.viewProps+xml"/>
  <Override PartName="/ppt/slideLayouts/slideLayout9.xml" ContentType="application/vnd.openxmlformats-officedocument.presentationml.slideLayout+xml"/>
  <Override PartName="/docProps/core.xml" ContentType="application/vnd.openxmlformats-package.core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66" r:id="rId4"/>
    <p:sldId id="271" r:id="rId5"/>
    <p:sldId id="261" r:id="rId6"/>
  </p:sldIdLst>
  <p:sldSz cx="12192000" cy="6858000"/>
  <p:notesSz cx="6858000" cy="9144000"/>
  <p:defaultTextStyle>
    <a:defPPr>
      <a:defRPr lang="pl-PL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 xmlns="">
        <p15:guide id="1" orient="horz" pos="2160">
          <p15:clr>
            <a:srgbClr val="A4A3A4"/>
          </p15:clr>
        </p15:guide>
        <p15:guide id="2" pos="3840">
          <p15:clr>
            <a:srgbClr val="A4A3A4"/>
          </p15:clr>
        </p15:guide>
      </p15:sldGuideLst>
    </p:ext>
  </p:extLst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 xmlns="">
          <a:srgbClr val="FF0000"/>
        </p14:laserClr>
      </p:ext>
      <p:ext uri="{2FDB2607-1784-4EEB-B798-7EB5836EED8A}">
        <p14:showMediaCtrls xmlns:p14="http://schemas.microsoft.com/office/powerpoint/2010/main" xmlns="" val="1"/>
      </p:ext>
    </p:extLst>
  </p:showPr>
  <p:clrMru>
    <a:srgbClr val="C10B25"/>
  </p:clrMru>
  <p:extLst>
    <p:ext uri="{E76CE94A-603C-4142-B9EB-6D1370010A27}">
      <p14:discardImageEditData xmlns:p14="http://schemas.microsoft.com/office/powerpoint/2010/main" xmlns="" val="0"/>
    </p:ext>
    <p:ext uri="{D31A062A-798A-4329-ABDD-BBA856620510}">
      <p14:defaultImageDpi xmlns:p14="http://schemas.microsoft.com/office/powerpoint/2010/main" xmlns="" val="220"/>
    </p:ext>
    <p:ext uri="{FD5EFAAD-0ECE-453E-9831-46B23BE46B34}">
      <p15:chartTrackingRefBased xmlns:p15="http://schemas.microsoft.com/office/powerpoint/2012/main" xmlns="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 horzBarState="maximized">
    <p:restoredLeft sz="15987" autoAdjust="0"/>
    <p:restoredTop sz="94660"/>
  </p:normalViewPr>
  <p:slideViewPr>
    <p:cSldViewPr snapToGrid="0">
      <p:cViewPr varScale="1">
        <p:scale>
          <a:sx n="75" d="100"/>
          <a:sy n="75" d="100"/>
        </p:scale>
        <p:origin x="-558" y="-102"/>
      </p:cViewPr>
      <p:guideLst>
        <p:guide orient="horz" pos="2160"/>
        <p:guide pos="3840"/>
      </p:guideLst>
    </p:cSldViewPr>
  </p:slideViewPr>
  <p:notesTextViewPr>
    <p:cViewPr>
      <p:scale>
        <a:sx n="1" d="1"/>
        <a:sy n="1" d="1"/>
      </p:scale>
      <p:origin x="0" y="0"/>
    </p:cViewPr>
  </p:notesTextViewPr>
  <p:gridSpacing cx="73736200" cy="73736200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viewProps" Target="viewProps.xml"/><Relationship Id="rId3" Type="http://schemas.openxmlformats.org/officeDocument/2006/relationships/slide" Target="slides/slide2.xml"/><Relationship Id="rId7" Type="http://schemas.openxmlformats.org/officeDocument/2006/relationships/presProps" Target="presProps.xml"/><Relationship Id="rId2" Type="http://schemas.openxmlformats.org/officeDocument/2006/relationships/slide" Target="slides/slid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5" Type="http://schemas.openxmlformats.org/officeDocument/2006/relationships/slide" Target="slides/slide4.xml"/><Relationship Id="rId10" Type="http://schemas.openxmlformats.org/officeDocument/2006/relationships/tableStyles" Target="tableStyles.xml"/><Relationship Id="rId4" Type="http://schemas.openxmlformats.org/officeDocument/2006/relationships/slide" Target="slides/slide3.xml"/><Relationship Id="rId9" Type="http://schemas.openxmlformats.org/officeDocument/2006/relationships/theme" Target="theme/theme1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" preserve="1">
  <p:cSld name="Slajd tytuł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ctrTitle"/>
          </p:nvPr>
        </p:nvSpPr>
        <p:spPr>
          <a:xfrm>
            <a:off x="1524000" y="1122363"/>
            <a:ext cx="9144000" cy="2387600"/>
          </a:xfrm>
        </p:spPr>
        <p:txBody>
          <a:bodyPr anchor="b"/>
          <a:lstStyle>
            <a:lvl1pPr algn="ctr"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3602038"/>
            <a:ext cx="9144000" cy="1655762"/>
          </a:xfrm>
        </p:spPr>
        <p:txBody>
          <a:bodyPr/>
          <a:lstStyle>
            <a:lvl1pPr marL="0" indent="0" algn="ctr"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pl-PL" smtClean="0"/>
              <a:t>Kliknij, aby edytować styl wzorca podtytułu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089831493"/>
      </p:ext>
    </p:extLst>
  </p:cSld>
  <p:clrMapOvr>
    <a:masterClrMapping/>
  </p:clrMapOvr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type="obj" preserve="1">
  <p:cSld name="Tytuł i zawartość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235119597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type="secHead" preserve="1">
  <p:cSld name="Nagłówek sekcj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1850" y="1709738"/>
            <a:ext cx="10515600" cy="2852737"/>
          </a:xfrm>
        </p:spPr>
        <p:txBody>
          <a:bodyPr anchor="b"/>
          <a:lstStyle>
            <a:lvl1pPr>
              <a:defRPr sz="60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1850" y="4589463"/>
            <a:ext cx="10515600" cy="1500187"/>
          </a:xfrm>
        </p:spPr>
        <p:txBody>
          <a:bodyPr/>
          <a:lstStyle>
            <a:lvl1pPr marL="0" indent="0">
              <a:buNone/>
              <a:defRPr sz="24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438198777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type="twoObj" preserve="1">
  <p:cSld name="Dwa elementy zawartości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sz="half" idx="1"/>
          </p:nvPr>
        </p:nvSpPr>
        <p:spPr>
          <a:xfrm>
            <a:off x="838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6172200" y="1825625"/>
            <a:ext cx="5181600" cy="435133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10654723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type="twoTxTwoObj" preserve="1">
  <p:cSld name="Porównani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365125"/>
            <a:ext cx="10515600" cy="1325563"/>
          </a:xfrm>
        </p:spPr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9788" y="1681163"/>
            <a:ext cx="515778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4" name="Symbol zastępczy zawartości 3"/>
          <p:cNvSpPr>
            <a:spLocks noGrp="1"/>
          </p:cNvSpPr>
          <p:nvPr>
            <p:ph sz="half" idx="2"/>
          </p:nvPr>
        </p:nvSpPr>
        <p:spPr>
          <a:xfrm>
            <a:off x="839788" y="2505075"/>
            <a:ext cx="5157787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5" name="Symbol zastępczy tekstu 4"/>
          <p:cNvSpPr>
            <a:spLocks noGrp="1"/>
          </p:cNvSpPr>
          <p:nvPr>
            <p:ph type="body" sz="quarter" idx="3"/>
          </p:nvPr>
        </p:nvSpPr>
        <p:spPr>
          <a:xfrm>
            <a:off x="6172200" y="1681163"/>
            <a:ext cx="51831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6" name="Symbol zastępczy zawartości 5"/>
          <p:cNvSpPr>
            <a:spLocks noGrp="1"/>
          </p:cNvSpPr>
          <p:nvPr>
            <p:ph sz="quarter" idx="4"/>
          </p:nvPr>
        </p:nvSpPr>
        <p:spPr>
          <a:xfrm>
            <a:off x="6172200" y="2505075"/>
            <a:ext cx="5183188" cy="3684588"/>
          </a:xfrm>
        </p:spPr>
        <p:txBody>
          <a:bodyPr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7" name="Symbol zastępczy daty 6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8" name="Symbol zastępczy stopki 7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9" name="Symbol zastępczy numeru slajdu 8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968653905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ylko tytuł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daty 2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4" name="Symbol zastępczy stopki 3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5" name="Symbol zastępczy numeru slajdu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2804367757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Pust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daty 1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3" name="Symbol zastępczy stopki 2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4" name="Symbol zastępczy numeru slajdu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384715316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Zawartość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zawartości 2"/>
          <p:cNvSpPr>
            <a:spLocks noGrp="1"/>
          </p:cNvSpPr>
          <p:nvPr>
            <p:ph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54093210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Obraz z podpisem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>
          <a:xfrm>
            <a:off x="839788" y="457200"/>
            <a:ext cx="3932237" cy="1600200"/>
          </a:xfrm>
        </p:spPr>
        <p:txBody>
          <a:bodyPr anchor="b"/>
          <a:lstStyle>
            <a:lvl1pPr>
              <a:defRPr sz="3200"/>
            </a:lvl1pPr>
          </a:lstStyle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obrazu 2"/>
          <p:cNvSpPr>
            <a:spLocks noGrp="1"/>
          </p:cNvSpPr>
          <p:nvPr>
            <p:ph type="pic" idx="1"/>
          </p:nvPr>
        </p:nvSpPr>
        <p:spPr>
          <a:xfrm>
            <a:off x="5183188" y="987425"/>
            <a:ext cx="6172200" cy="4873625"/>
          </a:xfrm>
        </p:spPr>
        <p:txBody>
          <a:bodyPr/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endParaRPr lang="pl-PL"/>
          </a:p>
        </p:txBody>
      </p:sp>
      <p:sp>
        <p:nvSpPr>
          <p:cNvPr id="4" name="Symbol zastępczy tekstu 3"/>
          <p:cNvSpPr>
            <a:spLocks noGrp="1"/>
          </p:cNvSpPr>
          <p:nvPr>
            <p:ph type="body" sz="half" idx="2"/>
          </p:nvPr>
        </p:nvSpPr>
        <p:spPr>
          <a:xfrm>
            <a:off x="839788" y="2057400"/>
            <a:ext cx="3932237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pl-PL" smtClean="0"/>
              <a:t>Kliknij, aby edytować style wzorca tekstu</a:t>
            </a:r>
          </a:p>
        </p:txBody>
      </p:sp>
      <p:sp>
        <p:nvSpPr>
          <p:cNvPr id="5" name="Symbol zastępczy daty 4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6" name="Symbol zastępczy stopki 5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7" name="Symbol zastępczy numeru slajdu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511233443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type="vertTx" preserve="1">
  <p:cSld name="Tytuł i tekst pionow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3567339988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type="vertTitleAndTx" preserve="1">
  <p:cSld name="Tytuł pionowy i tekst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ytuł pionowy 1"/>
          <p:cNvSpPr>
            <a:spLocks noGrp="1"/>
          </p:cNvSpPr>
          <p:nvPr>
            <p:ph type="title" orient="vert"/>
          </p:nvPr>
        </p:nvSpPr>
        <p:spPr>
          <a:xfrm>
            <a:off x="8724900" y="365125"/>
            <a:ext cx="2628900" cy="5811838"/>
          </a:xfrm>
        </p:spPr>
        <p:txBody>
          <a:bodyPr vert="eaVert"/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ytułu pionowego 2"/>
          <p:cNvSpPr>
            <a:spLocks noGrp="1"/>
          </p:cNvSpPr>
          <p:nvPr>
            <p:ph type="body" orient="vert" idx="1"/>
          </p:nvPr>
        </p:nvSpPr>
        <p:spPr>
          <a:xfrm>
            <a:off x="838200" y="365125"/>
            <a:ext cx="7734300" cy="5811838"/>
          </a:xfrm>
        </p:spPr>
        <p:txBody>
          <a:bodyPr vert="eaVert"/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1021453712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theme" Target="../theme/theme1.xml"/><Relationship Id="rId2" Type="http://schemas.openxmlformats.org/officeDocument/2006/relationships/slideLayout" Target="../slideLayouts/slideLayout2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ymbol zastępczy tytułu 1"/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pl-PL" smtClean="0"/>
              <a:t>Kliknij, aby edytować styl</a:t>
            </a:r>
            <a:endParaRPr lang="pl-PL"/>
          </a:p>
        </p:txBody>
      </p:sp>
      <p:sp>
        <p:nvSpPr>
          <p:cNvPr id="3" name="Symbol zastępczy tekstu 2"/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pl-PL" smtClean="0"/>
              <a:t>Kliknij, aby edytować style wzorca tekstu</a:t>
            </a:r>
          </a:p>
          <a:p>
            <a:pPr lvl="1"/>
            <a:r>
              <a:rPr lang="pl-PL" smtClean="0"/>
              <a:t>Drugi poziom</a:t>
            </a:r>
          </a:p>
          <a:p>
            <a:pPr lvl="2"/>
            <a:r>
              <a:rPr lang="pl-PL" smtClean="0"/>
              <a:t>Trzeci poziom</a:t>
            </a:r>
          </a:p>
          <a:p>
            <a:pPr lvl="3"/>
            <a:r>
              <a:rPr lang="pl-PL" smtClean="0"/>
              <a:t>Czwarty poziom</a:t>
            </a:r>
          </a:p>
          <a:p>
            <a:pPr lvl="4"/>
            <a:r>
              <a:rPr lang="pl-PL" smtClean="0"/>
              <a:t>Piąty poziom</a:t>
            </a:r>
            <a:endParaRPr lang="pl-PL"/>
          </a:p>
        </p:txBody>
      </p:sp>
      <p:sp>
        <p:nvSpPr>
          <p:cNvPr id="4" name="Symbol zastępczy daty 3"/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887D21E8-67DD-4C8C-BEED-881BBFE87786}" type="datetimeFigureOut">
              <a:rPr lang="pl-PL" smtClean="0"/>
              <a:pPr/>
              <a:t>2018-11-19</a:t>
            </a:fld>
            <a:endParaRPr lang="pl-PL"/>
          </a:p>
        </p:txBody>
      </p:sp>
      <p:sp>
        <p:nvSpPr>
          <p:cNvPr id="5" name="Symbol zastępczy stopki 4"/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endParaRPr lang="pl-PL"/>
          </a:p>
        </p:txBody>
      </p:sp>
      <p:sp>
        <p:nvSpPr>
          <p:cNvPr id="6" name="Symbol zastępczy numeru slajdu 5"/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75000"/>
                  </a:schemeClr>
                </a:solidFill>
              </a:defRPr>
            </a:lvl1pPr>
          </a:lstStyle>
          <a:p>
            <a:fld id="{44975B65-40A4-4CD6-B80E-202AE05D5307}" type="slidenum">
              <a:rPr lang="pl-PL" smtClean="0"/>
              <a:pPr/>
              <a:t>‹#›</a:t>
            </a:fld>
            <a:endParaRPr lang="pl-PL"/>
          </a:p>
        </p:txBody>
      </p:sp>
    </p:spTree>
    <p:extLst>
      <p:ext uri="{BB962C8B-B14F-4D97-AF65-F5344CB8AC3E}">
        <p14:creationId xmlns:p14="http://schemas.microsoft.com/office/powerpoint/2010/main" xmlns="" val="4780957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49" r:id="rId1"/>
    <p:sldLayoutId id="2147483650" r:id="rId2"/>
    <p:sldLayoutId id="2147483651" r:id="rId3"/>
    <p:sldLayoutId id="2147483652" r:id="rId4"/>
    <p:sldLayoutId id="2147483653" r:id="rId5"/>
    <p:sldLayoutId id="2147483654" r:id="rId6"/>
    <p:sldLayoutId id="2147483655" r:id="rId7"/>
    <p:sldLayoutId id="2147483656" r:id="rId8"/>
    <p:sldLayoutId id="2147483657" r:id="rId9"/>
    <p:sldLayoutId id="2147483658" r:id="rId10"/>
    <p:sldLayoutId id="2147483659" r:id="rId1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pl-PL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pn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7.xml"/></Relationships>
</file>

<file path=ppt/slides/_rels/slide3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7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image" Target="../media/image3.png"/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7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png"/><Relationship Id="rId1" Type="http://schemas.openxmlformats.org/officeDocument/2006/relationships/slideLayout" Target="../slideLayouts/slideLayout7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odtytuł 2"/>
          <p:cNvSpPr>
            <a:spLocks noGrp="1"/>
          </p:cNvSpPr>
          <p:nvPr>
            <p:ph type="subTitle" idx="1"/>
          </p:nvPr>
        </p:nvSpPr>
        <p:spPr>
          <a:xfrm>
            <a:off x="1524000" y="1559054"/>
            <a:ext cx="9144000" cy="1655762"/>
          </a:xfrm>
        </p:spPr>
        <p:txBody>
          <a:bodyPr/>
          <a:lstStyle/>
          <a:p>
            <a:r>
              <a:rPr lang="pl-PL" sz="60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PREZENTACJA DLA KLASY </a:t>
            </a:r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 SP</a:t>
            </a:r>
          </a:p>
          <a:p>
            <a:r>
              <a:rPr lang="pl-PL" sz="60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DO LEKCJI 24</a:t>
            </a:r>
          </a:p>
          <a:p>
            <a:endParaRPr lang="pl-PL" sz="6000" baseline="30000" dirty="0" smtClean="0">
              <a:latin typeface="Fira Sans" panose="020B0503050000020004" pitchFamily="34" charset="0"/>
              <a:ea typeface="Fira Sans" panose="020B0503050000020004" pitchFamily="34" charset="0"/>
            </a:endParaRPr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0" y="3726336"/>
            <a:ext cx="12192000" cy="1655762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4000" b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MARYJA MATKĄ PANA JEZUSA</a:t>
            </a:r>
          </a:p>
          <a:p>
            <a:endParaRPr lang="pl-PL" dirty="0"/>
          </a:p>
        </p:txBody>
      </p:sp>
      <p:sp>
        <p:nvSpPr>
          <p:cNvPr id="7" name="Prostokąt 6"/>
          <p:cNvSpPr/>
          <p:nvPr/>
        </p:nvSpPr>
        <p:spPr>
          <a:xfrm>
            <a:off x="5000368" y="2940908"/>
            <a:ext cx="2199502" cy="90616"/>
          </a:xfrm>
          <a:prstGeom prst="rect">
            <a:avLst/>
          </a:prstGeom>
          <a:solidFill>
            <a:srgbClr val="C10B25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pic>
        <p:nvPicPr>
          <p:cNvPr id="8" name="Obraz 7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128958" y="5642919"/>
            <a:ext cx="1934083" cy="609728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xmlns="" val="39041912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4" name="Picture 2" descr="D:\Pobrane\the-annunciation-112514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1125418" y="0"/>
            <a:ext cx="15209855" cy="6898234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5305168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5476103" y="6260756"/>
            <a:ext cx="1445053" cy="433516"/>
          </a:xfrm>
          <a:prstGeom prst="rect">
            <a:avLst/>
          </a:prstGeom>
        </p:spPr>
      </p:pic>
      <p:sp>
        <p:nvSpPr>
          <p:cNvPr id="5" name="Prostokąt 4"/>
          <p:cNvSpPr/>
          <p:nvPr/>
        </p:nvSpPr>
        <p:spPr>
          <a:xfrm>
            <a:off x="-378940" y="4977635"/>
            <a:ext cx="12570940" cy="945931"/>
          </a:xfrm>
          <a:prstGeom prst="rect">
            <a:avLst/>
          </a:prstGeom>
          <a:solidFill>
            <a:schemeClr val="accent1">
              <a:lumMod val="75000"/>
              <a:alpha val="86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/>
          </a:p>
        </p:txBody>
      </p:sp>
      <p:sp>
        <p:nvSpPr>
          <p:cNvPr id="6" name="Podtytuł 2"/>
          <p:cNvSpPr txBox="1">
            <a:spLocks/>
          </p:cNvSpPr>
          <p:nvPr/>
        </p:nvSpPr>
        <p:spPr>
          <a:xfrm>
            <a:off x="-394138" y="5337444"/>
            <a:ext cx="12586138" cy="1806306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>
            <a:lvl1pPr marL="0" indent="0" algn="ctr" defTabSz="914400" rtl="0" eaLnBrk="1" latinLnBrk="0" hangingPunct="1">
              <a:lnSpc>
                <a:spcPct val="90000"/>
              </a:lnSpc>
              <a:spcBef>
                <a:spcPts val="1000"/>
              </a:spcBef>
              <a:buFont typeface="Arial" panose="020B0604020202020204" pitchFamily="34" charset="0"/>
              <a:buNone/>
              <a:defRPr sz="24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457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914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371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18288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indent="0" algn="ctr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anose="020B0604020202020204" pitchFamily="34" charset="0"/>
              <a:buNone/>
              <a:defRPr sz="16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r>
              <a:rPr lang="pl-PL" sz="6000" b="1" baseline="30000" dirty="0" smtClean="0">
                <a:solidFill>
                  <a:schemeClr val="bg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MARYJA MATKĄ PANA JEZUSA</a:t>
            </a:r>
          </a:p>
          <a:p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6038705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050" name="Picture 2" descr="D:\Pobrane\italy-1759177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81930" y="-1062318"/>
            <a:ext cx="12273930" cy="8216433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1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5351929" y="3254187"/>
            <a:ext cx="6468036" cy="2675965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513294" y="3200400"/>
            <a:ext cx="6158751" cy="2800767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Anioł Gabriel przyszedł </a:t>
            </a:r>
          </a:p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do Maryi, by powiedzieć Jej, że zostanie Matką Pana Jezusa.</a:t>
            </a: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3075" name="Picture 3" descr="D:\Pobrane\parish-church-st-franziskus-232079.jpg"/>
          <p:cNvPicPr>
            <a:picLocks noChangeAspect="1" noChangeArrowheads="1"/>
          </p:cNvPicPr>
          <p:nvPr/>
        </p:nvPicPr>
        <p:blipFill>
          <a:blip r:embed="rId2" cstate="print"/>
          <a:srcRect/>
          <a:stretch>
            <a:fillRect/>
          </a:stretch>
        </p:blipFill>
        <p:spPr bwMode="auto">
          <a:xfrm>
            <a:off x="-2243619" y="-3566160"/>
            <a:ext cx="15636240" cy="10424160"/>
          </a:xfrm>
          <a:prstGeom prst="rect">
            <a:avLst/>
          </a:prstGeom>
          <a:noFill/>
        </p:spPr>
      </p:pic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3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9" name="Prostokąt 8"/>
          <p:cNvSpPr/>
          <p:nvPr/>
        </p:nvSpPr>
        <p:spPr>
          <a:xfrm>
            <a:off x="467158" y="3778624"/>
            <a:ext cx="11034451" cy="2104384"/>
          </a:xfrm>
          <a:prstGeom prst="rect">
            <a:avLst/>
          </a:prstGeom>
          <a:solidFill>
            <a:schemeClr val="accent1">
              <a:lumMod val="75000"/>
              <a:alpha val="70000"/>
            </a:schemeClr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sz="1200" dirty="0"/>
          </a:p>
        </p:txBody>
      </p:sp>
      <p:sp>
        <p:nvSpPr>
          <p:cNvPr id="8" name="pole tekstowe 7"/>
          <p:cNvSpPr txBox="1"/>
          <p:nvPr/>
        </p:nvSpPr>
        <p:spPr>
          <a:xfrm>
            <a:off x="527123" y="3738282"/>
            <a:ext cx="11006403" cy="2204341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Maryja z pokorą odpowiada: „Oto ja służebnica Pańska, niech mi się stanie według słowa twego”, </a:t>
            </a:r>
            <a:r>
              <a:rPr lang="pl-PL" sz="4400" dirty="0" err="1" smtClean="0">
                <a:solidFill>
                  <a:schemeClr val="bg1"/>
                </a:solidFill>
                <a:latin typeface="Georgia" pitchFamily="18" charset="0"/>
              </a:rPr>
              <a:t>Łk</a:t>
            </a:r>
            <a:r>
              <a:rPr lang="pl-PL" sz="4400" dirty="0" smtClean="0">
                <a:solidFill>
                  <a:schemeClr val="bg1"/>
                </a:solidFill>
                <a:latin typeface="Georgia" pitchFamily="18" charset="0"/>
              </a:rPr>
              <a:t> 1, 38.</a:t>
            </a:r>
            <a:endParaRPr lang="pl-PL" sz="4400" dirty="0">
              <a:solidFill>
                <a:schemeClr val="bg1"/>
              </a:solidFill>
              <a:latin typeface="Georgia" pitchFamily="18" charset="0"/>
            </a:endParaRPr>
          </a:p>
        </p:txBody>
      </p:sp>
    </p:spTree>
    <p:extLst>
      <p:ext uri="{BB962C8B-B14F-4D97-AF65-F5344CB8AC3E}">
        <p14:creationId xmlns:p14="http://schemas.microsoft.com/office/powerpoint/2010/main" xmlns="" val="71399368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Prostokąt 2"/>
          <p:cNvSpPr/>
          <p:nvPr/>
        </p:nvSpPr>
        <p:spPr>
          <a:xfrm>
            <a:off x="461320" y="6104237"/>
            <a:ext cx="1795848" cy="766119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pl-PL" baseline="-25000" dirty="0"/>
          </a:p>
        </p:txBody>
      </p:sp>
      <p:pic>
        <p:nvPicPr>
          <p:cNvPr id="2" name="Obraz 1"/>
          <p:cNvPicPr>
            <a:picLocks noChangeAspect="1"/>
          </p:cNvPicPr>
          <p:nvPr/>
        </p:nvPicPr>
        <p:blipFill>
          <a:blip r:embed="rId2" cstate="print">
            <a:extLst>
              <a:ext uri="{28A0092B-C50C-407E-A947-70E740481C1C}">
                <a14:useLocalDpi xmlns:a14="http://schemas.microsoft.com/office/drawing/2010/main" xmlns="" val="0"/>
              </a:ext>
            </a:extLst>
          </a:blip>
          <a:stretch>
            <a:fillRect/>
          </a:stretch>
        </p:blipFill>
        <p:spPr>
          <a:xfrm>
            <a:off x="632255" y="6260756"/>
            <a:ext cx="1445053" cy="433516"/>
          </a:xfrm>
          <a:prstGeom prst="rect">
            <a:avLst/>
          </a:prstGeom>
        </p:spPr>
      </p:pic>
      <p:sp>
        <p:nvSpPr>
          <p:cNvPr id="6" name="Schemat blokowy: łącznik 5"/>
          <p:cNvSpPr/>
          <p:nvPr/>
        </p:nvSpPr>
        <p:spPr>
          <a:xfrm>
            <a:off x="11252887" y="6193308"/>
            <a:ext cx="518983" cy="518983"/>
          </a:xfrm>
          <a:prstGeom prst="flowChartConnector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r>
              <a:rPr lang="pl-PL" dirty="0" smtClean="0">
                <a:solidFill>
                  <a:schemeClr val="tx1"/>
                </a:solidFill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3</a:t>
            </a:r>
            <a:endParaRPr lang="pl-PL" dirty="0">
              <a:solidFill>
                <a:schemeClr val="tx1"/>
              </a:solidFill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</p:txBody>
      </p:sp>
      <p:sp>
        <p:nvSpPr>
          <p:cNvPr id="7" name="pole tekstowe 6"/>
          <p:cNvSpPr txBox="1"/>
          <p:nvPr/>
        </p:nvSpPr>
        <p:spPr>
          <a:xfrm>
            <a:off x="632255" y="678027"/>
            <a:ext cx="10894218" cy="3816429"/>
          </a:xfrm>
          <a:prstGeom prst="rect">
            <a:avLst/>
          </a:prstGeom>
          <a:noFill/>
        </p:spPr>
        <p:txBody>
          <a:bodyPr wrap="square" rtlCol="0">
            <a:spAutoFit/>
          </a:bodyPr>
          <a:lstStyle/>
          <a:p>
            <a:r>
              <a:rPr lang="pl-PL" sz="2800" b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BIBLIOGRAFIA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 Pana Jezusa.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Podręcznik dla klasy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pierwszej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szkoły podstawowej,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red. ks. prof. 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D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59-59.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Jesteśmy w rodzinie</a:t>
            </a:r>
            <a:r>
              <a:rPr lang="pl-PL" sz="2800" i="1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Pana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Jezusa. Poradnik metodyczny.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Pierwsza </a:t>
            </a:r>
            <a:r>
              <a:rPr lang="pl-PL" sz="2800" i="1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klasa szkoły 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podstawowej,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red. ks. prof</a:t>
            </a:r>
            <a:r>
              <a:rPr lang="pl-PL" sz="2800" i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J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. Szpet, D. Jackowiak. Wydawnictwo Święty Wojciech, Poznań </a:t>
            </a:r>
            <a:r>
              <a:rPr lang="pl-PL" sz="2800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2012, </a:t>
            </a:r>
            <a:r>
              <a:rPr lang="pl-PL" sz="2800" baseline="30000" dirty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s. </a:t>
            </a:r>
            <a:r>
              <a:rPr lang="pl-PL" sz="2800" baseline="3000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89-91.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="1" baseline="30000" dirty="0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FOTOGRAFIE</a:t>
            </a:r>
          </a:p>
          <a:p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sz="2800" baseline="30000" dirty="0" err="1" smtClean="0">
                <a:latin typeface="Arial" pitchFamily="34" charset="0"/>
                <a:ea typeface="Fira Sans" panose="020B0503050000020004" pitchFamily="34" charset="0"/>
                <a:cs typeface="Arial" pitchFamily="34" charset="0"/>
              </a:rPr>
              <a:t>pixabay.com</a:t>
            </a:r>
            <a:endParaRPr lang="pl-PL" sz="2800" baseline="30000" dirty="0">
              <a:latin typeface="Arial" pitchFamily="34" charset="0"/>
              <a:ea typeface="Fira Sans" panose="020B0503050000020004" pitchFamily="34" charset="0"/>
              <a:cs typeface="Arial" pitchFamily="34" charset="0"/>
            </a:endParaRPr>
          </a:p>
          <a:p>
            <a:r>
              <a:rPr lang="pl-PL" dirty="0" smtClean="0"/>
              <a:t>           </a:t>
            </a:r>
            <a:endParaRPr lang="pl-PL" dirty="0"/>
          </a:p>
        </p:txBody>
      </p:sp>
    </p:spTree>
    <p:extLst>
      <p:ext uri="{BB962C8B-B14F-4D97-AF65-F5344CB8AC3E}">
        <p14:creationId xmlns:p14="http://schemas.microsoft.com/office/powerpoint/2010/main" xmlns="" val="1769893810"/>
      </p:ext>
    </p:extLst>
  </p:cSld>
  <p:clrMapOvr>
    <a:masterClrMapping/>
  </p:clrMapOvr>
  <p:timing>
    <p:tnLst>
      <p:par>
        <p:cTn id="1" dur="indefinite" restart="never" nodeType="tmRoot"/>
      </p:par>
    </p:tnLst>
  </p:timing>
</p:sld>
</file>

<file path=ppt/theme/theme1.xml><?xml version="1.0" encoding="utf-8"?>
<a:theme xmlns:a="http://schemas.openxmlformats.org/drawingml/2006/main" name="Motyw pakietu Office">
  <a:themeElements>
    <a:clrScheme name="Pakiet 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5B9BD5"/>
      </a:accent1>
      <a:accent2>
        <a:srgbClr val="ED7D31"/>
      </a:accent2>
      <a:accent3>
        <a:srgbClr val="A5A5A5"/>
      </a:accent3>
      <a:accent4>
        <a:srgbClr val="FFC000"/>
      </a:accent4>
      <a:accent5>
        <a:srgbClr val="4472C4"/>
      </a:accent5>
      <a:accent6>
        <a:srgbClr val="70AD47"/>
      </a:accent6>
      <a:hlink>
        <a:srgbClr val="0563C1"/>
      </a:hlink>
      <a:folHlink>
        <a:srgbClr val="954F72"/>
      </a:folHlink>
    </a:clrScheme>
    <a:fontScheme name="Pakiet Office">
      <a:majorFont>
        <a:latin typeface="Calibri Light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</a:minorFont>
    </a:fontScheme>
    <a:fmtScheme name="Pakiet 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xmlns="" name="Office Theme" id="{62F939B6-93AF-4DB8-9C6B-D6C7DFDC589F}" vid="{4A3C46E8-61CC-4603-A589-7422A47A8E4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555</TotalTime>
  <Words>140</Words>
  <Application>Microsoft Office PowerPoint</Application>
  <PresentationFormat>Niestandardowy</PresentationFormat>
  <Paragraphs>20</Paragraphs>
  <Slides>5</Slides>
  <Notes>0</Notes>
  <HiddenSlides>0</HiddenSlides>
  <MMClips>0</MMClips>
  <ScaleCrop>false</ScaleCrop>
  <HeadingPairs>
    <vt:vector size="4" baseType="variant">
      <vt:variant>
        <vt:lpstr>Motyw</vt:lpstr>
      </vt:variant>
      <vt:variant>
        <vt:i4>1</vt:i4>
      </vt:variant>
      <vt:variant>
        <vt:lpstr>Tytuły slajdów</vt:lpstr>
      </vt:variant>
      <vt:variant>
        <vt:i4>5</vt:i4>
      </vt:variant>
    </vt:vector>
  </HeadingPairs>
  <TitlesOfParts>
    <vt:vector size="6" baseType="lpstr">
      <vt:lpstr>Motyw pakietu Office</vt:lpstr>
      <vt:lpstr>Slajd 1</vt:lpstr>
      <vt:lpstr>Slajd 2</vt:lpstr>
      <vt:lpstr>Slajd 3</vt:lpstr>
      <vt:lpstr>Slajd 4</vt:lpstr>
      <vt:lpstr>Slajd 5</vt:lpstr>
    </vt:vector>
  </TitlesOfParts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>Prezentacja programu PowerPoint</dc:title>
  <dc:creator>Joanna Witczak</dc:creator>
  <cp:lastModifiedBy>Krzysztof Tomiak</cp:lastModifiedBy>
  <cp:revision>84</cp:revision>
  <dcterms:created xsi:type="dcterms:W3CDTF">2017-07-14T09:59:13Z</dcterms:created>
  <dcterms:modified xsi:type="dcterms:W3CDTF">2018-11-19T19:21:20Z</dcterms:modified>
</cp:coreProperties>
</file>