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23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263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JAN CHRZCICIEL ZAPOWIADA</a:t>
            </a:r>
          </a:p>
          <a:p>
            <a:r>
              <a:rPr lang="pl-PL" sz="4000" b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PRZYJŚCIE ZBAWICIELA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brane\desert-2916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3"/>
            <a:ext cx="12377318" cy="826251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419600"/>
            <a:ext cx="12570940" cy="1402081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394138" y="4663440"/>
            <a:ext cx="12586138" cy="173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JAN CHRZCICIEL</a:t>
            </a:r>
          </a:p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GŁOS WOŁAJĄCY NA PUSTYNI</a:t>
            </a:r>
          </a:p>
          <a:p>
            <a:endParaRPr lang="pl-PL" sz="6000" b="1" baseline="30000" dirty="0" smtClean="0">
              <a:solidFill>
                <a:schemeClr val="bg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church-window-1016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360"/>
            <a:ext cx="12399264" cy="826617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619124"/>
            <a:ext cx="5334000" cy="510540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88730" y="752475"/>
            <a:ext cx="5616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Jan był kuzynem </a:t>
            </a:r>
          </a:p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Pana Jezusa, ostatnim wśród proroków. </a:t>
            </a:r>
          </a:p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Nazywamy </a:t>
            </a:r>
          </a:p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go Chrzcicielem, </a:t>
            </a:r>
          </a:p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gdyż ochrzcił Jezusa.</a:t>
            </a:r>
            <a:endParaRPr lang="pl-PL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Pobrane\church-1585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2204"/>
            <a:ext cx="12354885" cy="907231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1958" y="4455885"/>
            <a:ext cx="8585927" cy="149497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2514" y="4470399"/>
            <a:ext cx="9753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Jezusa nazwał Barankiem Bożym, który gładzi grzechy świata. </a:t>
            </a:r>
            <a:endParaRPr lang="pl-PL" sz="4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J. Szpet, D. Jackowiak. Wydawnictwo Święty Wojciech, Poznań 2012, s. 56-57.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28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28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28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28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28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87-88.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8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28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131</Words>
  <Application>Microsoft Office PowerPoint</Application>
  <PresentationFormat>Niestandardowy</PresentationFormat>
  <Paragraphs>25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92</cp:revision>
  <dcterms:created xsi:type="dcterms:W3CDTF">2017-07-14T09:59:13Z</dcterms:created>
  <dcterms:modified xsi:type="dcterms:W3CDTF">2018-11-19T19:18:04Z</dcterms:modified>
</cp:coreProperties>
</file>