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JAN CHRZCICIEL ZAPOWIADA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PRZYJŚCIE ZBAWICIELA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desert-2916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-3"/>
            <a:ext cx="12377318" cy="826251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419600"/>
            <a:ext cx="12570940" cy="140208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4663440"/>
            <a:ext cx="12586138" cy="1730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JAN CHRZCICIEL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GŁOS WOŁAJĄCY NA PUSTYNI</a:t>
            </a:r>
          </a:p>
          <a:p>
            <a:endParaRPr lang="pl-PL" sz="60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hurch-window-1016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3360"/>
            <a:ext cx="12399264" cy="826617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619124"/>
            <a:ext cx="5334000" cy="510540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88730" y="752475"/>
            <a:ext cx="56167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Jan był kuzynem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Pana Jezusa, ostatnim wśród proroków.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Nazywamy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go Chrzcicielem,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gdyż ochrzcił Jezusa.</a:t>
            </a: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Pobrane\church-1585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02204"/>
            <a:ext cx="12354885" cy="907231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958" y="4455885"/>
            <a:ext cx="8585927" cy="149497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2514" y="4470399"/>
            <a:ext cx="97535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Jezusa nazwał Barankiem Bożym, który gładzi grzechy świata. </a:t>
            </a: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J. Szpet, D. Jackowiak. Wydawnictwo Święty Wojciech, Poznań 2012, s. 56-57.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87-88.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131</Words>
  <Application>Microsoft Office PowerPoint</Application>
  <PresentationFormat>Niestandardowy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92</cp:revision>
  <dcterms:created xsi:type="dcterms:W3CDTF">2017-07-14T09:59:13Z</dcterms:created>
  <dcterms:modified xsi:type="dcterms:W3CDTF">2018-11-19T19:18:04Z</dcterms:modified>
</cp:coreProperties>
</file>