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72" r:id="rId6"/>
    <p:sldId id="269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22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263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CZYM JEST ADWENT?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advent-wreath-1945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6564"/>
            <a:ext cx="13533120" cy="761463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971921"/>
            <a:ext cx="12570940" cy="849760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94138" y="5288280"/>
            <a:ext cx="12586138" cy="110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CZYM JEST ADWENT?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portrait-1160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436" y="1071677"/>
            <a:ext cx="8712403" cy="578632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25668" y="548640"/>
            <a:ext cx="4832132" cy="445008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8730" y="914400"/>
            <a:ext cx="5531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Adwent, to czas radosnego oczekiwania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na narodzenie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Pana Jezusa.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christdingle-126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69887" cy="868045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1960" y="2423160"/>
            <a:ext cx="7985760" cy="318516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44830" y="2438400"/>
            <a:ext cx="8492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W adwencie uczestniczymy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w Roratach – Mszy Świętej przypominającej o naszym oczekiwaniu na Jezusa.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advent-188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2078" y="-1280160"/>
            <a:ext cx="14530388" cy="921702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080760" y="365760"/>
            <a:ext cx="5562600" cy="55626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278880" y="502920"/>
            <a:ext cx="5257800" cy="53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Kolejno zapalane świece na wieńcu adwentowym przypominają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o zbliżających się świętach Bożego Narodzenia.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brane\lantern-2938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846" y="0"/>
            <a:ext cx="12316846" cy="815791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233160" y="594360"/>
            <a:ext cx="5516880" cy="53035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31280" y="609600"/>
            <a:ext cx="6126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Adwent, to przede wszystkim czas przygotowania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naszych serc,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w których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ma narodzić się Zbawiciel.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54-55.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84-86.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159</Words>
  <Application>Microsoft Office PowerPoint</Application>
  <PresentationFormat>Niestandardowy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85</cp:revision>
  <dcterms:created xsi:type="dcterms:W3CDTF">2017-07-14T09:59:13Z</dcterms:created>
  <dcterms:modified xsi:type="dcterms:W3CDTF">2018-11-19T19:15:04Z</dcterms:modified>
</cp:coreProperties>
</file>