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8" r:id="rId5"/>
    <p:sldId id="272" r:id="rId6"/>
    <p:sldId id="269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22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263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CZYM JEST ADWENT?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advent-wreath-19454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96564"/>
            <a:ext cx="13533120" cy="761463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971921"/>
            <a:ext cx="12570940" cy="849760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94138" y="5288280"/>
            <a:ext cx="12586138" cy="1105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CZYM JEST ADWENT?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portrait-11604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1436" y="1071677"/>
            <a:ext cx="8712403" cy="578632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25668" y="548640"/>
            <a:ext cx="4832132" cy="445008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88730" y="914400"/>
            <a:ext cx="553107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Adwent, to czas radosnego oczekiwania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na narodzenie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Pana Jezusa.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christdingle-12604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069887" cy="868045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41960" y="2423160"/>
            <a:ext cx="7985760" cy="318516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44830" y="2438400"/>
            <a:ext cx="84924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W adwencie uczestniczymy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w Roratach – Mszy Świętej przypominającej o naszym oczekiwaniu na Jezusa.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obrane\advent-18838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82078" y="-1280160"/>
            <a:ext cx="14530388" cy="9217025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080760" y="365760"/>
            <a:ext cx="5562600" cy="556260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278880" y="502920"/>
            <a:ext cx="5257800" cy="5369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Kolejno zapalane świece na wieńcu adwentowym przypominają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o zbliżających się świętach Bożego Narodzenia.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obrane\lantern-29380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4846" y="0"/>
            <a:ext cx="12316846" cy="815791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233160" y="594360"/>
            <a:ext cx="5516880" cy="5303520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431280" y="609600"/>
            <a:ext cx="61264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Adwent, to przede wszystkim czas przygotowania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naszych serc,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w których </a:t>
            </a:r>
          </a:p>
          <a:p>
            <a:r>
              <a:rPr lang="pl-PL" sz="4800" dirty="0" smtClean="0">
                <a:solidFill>
                  <a:schemeClr val="bg1"/>
                </a:solidFill>
                <a:latin typeface="Georgia" pitchFamily="18" charset="0"/>
              </a:rPr>
              <a:t>ma narodzić się Zbawiciel.</a:t>
            </a:r>
            <a:endParaRPr lang="pl-PL" sz="48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54-55.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84-86.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159</Words>
  <Application>Microsoft Office PowerPoint</Application>
  <PresentationFormat>Niestandardowy</PresentationFormat>
  <Paragraphs>30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85</cp:revision>
  <dcterms:created xsi:type="dcterms:W3CDTF">2017-07-14T09:59:13Z</dcterms:created>
  <dcterms:modified xsi:type="dcterms:W3CDTF">2018-11-19T19:15:04Z</dcterms:modified>
</cp:coreProperties>
</file>