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5" r:id="rId5"/>
    <p:sldId id="278" r:id="rId6"/>
    <p:sldId id="279" r:id="rId7"/>
    <p:sldId id="280" r:id="rId8"/>
    <p:sldId id="281" r:id="rId9"/>
    <p:sldId id="282" r:id="rId10"/>
    <p:sldId id="277" r:id="rId11"/>
    <p:sldId id="26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20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TROSKA O WSPÓLNOTĘ KOŚCIOŁA</a:t>
            </a:r>
            <a:endParaRPr lang="pl-PL" sz="33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854" y="-51134"/>
            <a:ext cx="12290854" cy="834304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418953"/>
            <a:ext cx="11483030" cy="5187763"/>
          </a:xfrm>
          <a:prstGeom prst="rect">
            <a:avLst/>
          </a:prstGeom>
          <a:solidFill>
            <a:srgbClr val="FFD9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873692"/>
            <a:ext cx="11483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>Kościół to nie tylko dom z kamieni i złota.</a:t>
            </a:r>
            <a:b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>Kościół żywy i prawdziwy, to jest serc wspólnota.</a:t>
            </a:r>
            <a:b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>Jedno serce, jedna dusza, to jest serc wspólnota.</a:t>
            </a:r>
            <a:b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>Kto się dzieli tym co ma z potrzebującymi,</a:t>
            </a:r>
            <a:b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>ten wypełnia Ewangelię, niebo czyni z </a:t>
            </a: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ziemi,</a:t>
            </a: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>j</a:t>
            </a: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edno </a:t>
            </a:r>
            <a: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  <a:t>serce, jedną duszę, niebo czyni z ziemi.</a:t>
            </a:r>
            <a:br>
              <a:rPr lang="pl-PL" sz="3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pl-PL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3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9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54-55.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90-93.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pixabay.com, K. Tomiak, www.skcstrzeszyn.blogspot.com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1108" y="-209550"/>
            <a:ext cx="12590532" cy="836523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712" y="5081450"/>
            <a:ext cx="12195712" cy="802361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7424" y="5306324"/>
            <a:ext cx="12195712" cy="577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rgbClr val="002060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TROSKA O WSPÓLNOTĘ KOŚCIOŁA</a:t>
            </a:r>
            <a:endParaRPr lang="pl-PL" sz="6000" b="1" dirty="0">
              <a:solidFill>
                <a:srgbClr val="002060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674164" y="1717974"/>
            <a:ext cx="4329741" cy="4386263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674164" y="2274837"/>
            <a:ext cx="4329741" cy="331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Kościół, to nie tylko budynek. Kościół, </a:t>
            </a:r>
            <a:b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 przede wszystkim wspólnota!</a:t>
            </a:r>
            <a:endParaRPr lang="pl-PL" sz="3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21009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589" y="-163728"/>
            <a:ext cx="10290789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222008"/>
            <a:ext cx="4419600" cy="2264788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240027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 miejscach, w których przebywasz: w domu, </a:t>
            </a:r>
            <a:br>
              <a:rPr lang="pl-PL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 szkole, na ulicy, możesz zobaczyć osoby troszczące się o drugiego człowieka.</a:t>
            </a:r>
          </a:p>
        </p:txBody>
      </p:sp>
    </p:spTree>
    <p:extLst>
      <p:ext uri="{BB962C8B-B14F-4D97-AF65-F5344CB8AC3E}">
        <p14:creationId xmlns:p14="http://schemas.microsoft.com/office/powerpoint/2010/main" xmlns="" val="1294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73760" y="1066800"/>
            <a:ext cx="4419600" cy="297952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573760" y="1243466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Mama dba </a:t>
            </a:r>
            <a:b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 dziecko, by było bezpieczne, by nie było głodne…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799" y="240027"/>
            <a:ext cx="3967228" cy="597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88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2041225"/>
            <a:ext cx="5405565" cy="337373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2204124"/>
            <a:ext cx="5405566" cy="27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Starszy brat opiekuje się młodszym, by odciążyć rodziców…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33"/>
          <a:stretch/>
        </p:blipFill>
        <p:spPr>
          <a:xfrm>
            <a:off x="6273630" y="440725"/>
            <a:ext cx="5238748" cy="566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41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210106" y="298734"/>
            <a:ext cx="5710880" cy="353084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10107" y="301462"/>
            <a:ext cx="571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Wolontariusze Szkolnego Koła Caritas troszczą się o chorych </a:t>
            </a:r>
            <a:b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 starszych robiąc zakupy, pomagając w domowych porządkach, przygotowując świąteczne paczki lub zbiórki dla potrzebujących.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20" y="4000578"/>
            <a:ext cx="3314700" cy="186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8178">
            <a:off x="4888128" y="4296443"/>
            <a:ext cx="3048000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2862">
            <a:off x="8562768" y="4000578"/>
            <a:ext cx="3209102" cy="214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232" y="419361"/>
            <a:ext cx="3136136" cy="31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2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836" y="0"/>
            <a:ext cx="51441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32255" y="1528762"/>
            <a:ext cx="6110415" cy="410312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32255" y="1913962"/>
            <a:ext cx="6110416" cy="324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Troska o innych to znak naszej miłości i odpowiedzialności. Jako osoby wierzące powinniśmy troszczyć się o wspólnotę Kościoła, czyli </a:t>
            </a:r>
            <a:br>
              <a:rPr lang="pl-PL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 innych wierzących.</a:t>
            </a:r>
          </a:p>
        </p:txBody>
      </p:sp>
    </p:spTree>
    <p:extLst>
      <p:ext uri="{BB962C8B-B14F-4D97-AF65-F5344CB8AC3E}">
        <p14:creationId xmlns:p14="http://schemas.microsoft.com/office/powerpoint/2010/main" xmlns="" val="32357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342" y="277532"/>
            <a:ext cx="4654296" cy="598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32255" y="2185989"/>
            <a:ext cx="4746520" cy="290036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4610" y="2388321"/>
            <a:ext cx="4664165" cy="221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Troska o wspólnotę Kościoła, to także dbanie o kościół – budynek.</a:t>
            </a:r>
          </a:p>
        </p:txBody>
      </p:sp>
    </p:spTree>
    <p:extLst>
      <p:ext uri="{BB962C8B-B14F-4D97-AF65-F5344CB8AC3E}">
        <p14:creationId xmlns:p14="http://schemas.microsoft.com/office/powerpoint/2010/main" xmlns="" val="22343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195</Words>
  <Application>Microsoft Office PowerPoint</Application>
  <PresentationFormat>Niestandardowy</PresentationFormat>
  <Paragraphs>29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157</cp:revision>
  <dcterms:created xsi:type="dcterms:W3CDTF">2017-07-14T09:59:13Z</dcterms:created>
  <dcterms:modified xsi:type="dcterms:W3CDTF">2018-09-15T09:44:58Z</dcterms:modified>
</cp:coreProperties>
</file>