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75" r:id="rId5"/>
    <p:sldId id="278" r:id="rId6"/>
    <p:sldId id="279" r:id="rId7"/>
    <p:sldId id="280" r:id="rId8"/>
    <p:sldId id="281" r:id="rId9"/>
    <p:sldId id="282" r:id="rId10"/>
    <p:sldId id="277" r:id="rId11"/>
    <p:sldId id="261" r:id="rId12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66"/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113" d="100"/>
          <a:sy n="113" d="100"/>
        </p:scale>
        <p:origin x="-42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3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20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TROSKA O WSPÓLNOTĘ KOŚCIOŁA</a:t>
            </a:r>
            <a:endParaRPr lang="pl-PL" sz="33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91108" y="-209550"/>
            <a:ext cx="12590532" cy="836523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3712" y="5081450"/>
            <a:ext cx="12195712" cy="802361"/>
          </a:xfrm>
          <a:prstGeom prst="rect">
            <a:avLst/>
          </a:prstGeom>
          <a:solidFill>
            <a:schemeClr val="accent4">
              <a:lumMod val="60000"/>
              <a:lumOff val="4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7424" y="5306324"/>
            <a:ext cx="12195712" cy="577488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rgbClr val="002060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TROSKA O WSPÓLNOTĘ KOŚCIOŁA</a:t>
            </a:r>
            <a:endParaRPr lang="pl-PL" sz="6000" b="1" dirty="0">
              <a:solidFill>
                <a:srgbClr val="002060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7674164" y="1717974"/>
            <a:ext cx="4329741" cy="4386263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7674164" y="2274837"/>
            <a:ext cx="4329741" cy="33155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Kościół, to nie tylko budynek. Kościół, </a:t>
            </a:r>
            <a:b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to przede wszystkim wspólnota!</a:t>
            </a:r>
            <a:endParaRPr lang="pl-PL" sz="3600" b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7210093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7289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21589" y="-163728"/>
            <a:ext cx="10290789" cy="685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222008"/>
            <a:ext cx="4419600" cy="2264788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461320" y="240027"/>
            <a:ext cx="44196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W miejscach, w których przebywasz: w domu, </a:t>
            </a:r>
            <a:b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w szkole, na ulicy, możesz zobaczyć osoby troszczące się o drugiego człowieka.</a:t>
            </a:r>
          </a:p>
        </p:txBody>
      </p:sp>
    </p:spTree>
    <p:extLst>
      <p:ext uri="{BB962C8B-B14F-4D97-AF65-F5344CB8AC3E}">
        <p14:creationId xmlns:p14="http://schemas.microsoft.com/office/powerpoint/2010/main" xmlns="" val="1294887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1573760" y="1066800"/>
            <a:ext cx="4419600" cy="2979529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1573760" y="1243466"/>
            <a:ext cx="44196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Mama dba </a:t>
            </a:r>
            <a:b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o dziecko, by było bezpieczne, by nie było głodne…</a:t>
            </a:r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05799" y="240027"/>
            <a:ext cx="3967228" cy="59719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778811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2041225"/>
            <a:ext cx="5405565" cy="3373737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461320" y="2204124"/>
            <a:ext cx="5405566" cy="2750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Starszy brat opiekuje się młodszym, by odciążyć rodziców…</a:t>
            </a:r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8333"/>
          <a:stretch/>
        </p:blipFill>
        <p:spPr>
          <a:xfrm>
            <a:off x="6273630" y="440725"/>
            <a:ext cx="5238748" cy="56635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724126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1210106" y="298734"/>
            <a:ext cx="5710880" cy="3530842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1210107" y="301462"/>
            <a:ext cx="571088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Wolontariusze Szkolnego Koła Caritas troszczą się o chorych </a:t>
            </a:r>
            <a:b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i starszych robiąc zakupy, pomagając w domowych porządkach, przygotowując świąteczne paczki lub zbiórki dla potrzebujących.</a:t>
            </a:r>
          </a:p>
        </p:txBody>
      </p:sp>
      <p:pic>
        <p:nvPicPr>
          <p:cNvPr id="10" name="Obraz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1320" y="4000578"/>
            <a:ext cx="3314700" cy="18645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978178">
            <a:off x="4888128" y="4296443"/>
            <a:ext cx="3048000" cy="2028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422862">
            <a:off x="8562768" y="4000578"/>
            <a:ext cx="3209102" cy="2141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09232" y="419361"/>
            <a:ext cx="3136136" cy="3136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1209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az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47836" y="0"/>
            <a:ext cx="5144164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632255" y="1528762"/>
            <a:ext cx="6110415" cy="4103121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632255" y="1913962"/>
            <a:ext cx="6110416" cy="3245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Troska o innych to znak naszej miłości i odpowiedzialności. Jako osoby wierzące powinniśmy troszczyć się o wspólnotę Kościoła, czyli </a:t>
            </a:r>
            <a:b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o innych wierzących.</a:t>
            </a:r>
          </a:p>
        </p:txBody>
      </p:sp>
    </p:spTree>
    <p:extLst>
      <p:ext uri="{BB962C8B-B14F-4D97-AF65-F5344CB8AC3E}">
        <p14:creationId xmlns:p14="http://schemas.microsoft.com/office/powerpoint/2010/main" xmlns="" val="3235768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58342" y="277532"/>
            <a:ext cx="4654296" cy="59832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7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632255" y="2185989"/>
            <a:ext cx="4746520" cy="2900362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714610" y="2388321"/>
            <a:ext cx="4664165" cy="2218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Troska o wspólnotę Kościoła, to także dbanie o kościół – budynek.</a:t>
            </a:r>
          </a:p>
        </p:txBody>
      </p:sp>
    </p:spTree>
    <p:extLst>
      <p:ext uri="{BB962C8B-B14F-4D97-AF65-F5344CB8AC3E}">
        <p14:creationId xmlns:p14="http://schemas.microsoft.com/office/powerpoint/2010/main" xmlns="" val="2234387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98854" y="-51134"/>
            <a:ext cx="12290854" cy="834304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8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418953"/>
            <a:ext cx="11483030" cy="5187763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461320" y="873692"/>
            <a:ext cx="1148303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>
                <a:solidFill>
                  <a:srgbClr val="002060"/>
                </a:solidFill>
                <a:latin typeface="Georgia" panose="02040502050405020303" pitchFamily="18" charset="0"/>
              </a:rPr>
              <a:t>Kościół to nie tylko dom z kamieni i złota.</a:t>
            </a:r>
            <a:br>
              <a:rPr lang="pl-PL" sz="3600" dirty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600" dirty="0">
                <a:solidFill>
                  <a:srgbClr val="002060"/>
                </a:solidFill>
                <a:latin typeface="Georgia" panose="02040502050405020303" pitchFamily="18" charset="0"/>
              </a:rPr>
              <a:t>Kościół żywy i prawdziwy, to jest serc wspólnota.</a:t>
            </a:r>
            <a:br>
              <a:rPr lang="pl-PL" sz="3600" dirty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600" dirty="0">
                <a:solidFill>
                  <a:srgbClr val="002060"/>
                </a:solidFill>
                <a:latin typeface="Georgia" panose="02040502050405020303" pitchFamily="18" charset="0"/>
              </a:rPr>
              <a:t>Jedno serce, jedna dusza, to jest serc wspólnota.</a:t>
            </a:r>
            <a:br>
              <a:rPr lang="pl-PL" sz="3600" dirty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600" dirty="0">
                <a:solidFill>
                  <a:srgbClr val="002060"/>
                </a:solidFill>
                <a:latin typeface="Georgia" panose="02040502050405020303" pitchFamily="18" charset="0"/>
              </a:rPr>
              <a:t/>
            </a:r>
            <a:br>
              <a:rPr lang="pl-PL" sz="3600" dirty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600" dirty="0">
                <a:solidFill>
                  <a:srgbClr val="002060"/>
                </a:solidFill>
                <a:latin typeface="Georgia" panose="02040502050405020303" pitchFamily="18" charset="0"/>
              </a:rPr>
              <a:t>Kto się dzieli tym co ma z potrzebującymi,</a:t>
            </a:r>
            <a:br>
              <a:rPr lang="pl-PL" sz="3600" dirty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600" dirty="0">
                <a:solidFill>
                  <a:srgbClr val="002060"/>
                </a:solidFill>
                <a:latin typeface="Georgia" panose="02040502050405020303" pitchFamily="18" charset="0"/>
              </a:rPr>
              <a:t>ten wypełnia Ewangelię, niebo czyni z </a:t>
            </a:r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ziemi,</a:t>
            </a:r>
            <a:r>
              <a:rPr lang="pl-PL" sz="3600" dirty="0">
                <a:solidFill>
                  <a:srgbClr val="002060"/>
                </a:solidFill>
                <a:latin typeface="Georgia" panose="02040502050405020303" pitchFamily="18" charset="0"/>
              </a:rPr>
              <a:t/>
            </a:r>
            <a:br>
              <a:rPr lang="pl-PL" sz="3600" dirty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600" dirty="0">
                <a:solidFill>
                  <a:srgbClr val="002060"/>
                </a:solidFill>
                <a:latin typeface="Georgia" panose="02040502050405020303" pitchFamily="18" charset="0"/>
              </a:rPr>
              <a:t>j</a:t>
            </a:r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edno </a:t>
            </a:r>
            <a:r>
              <a:rPr lang="pl-PL" sz="3600" dirty="0">
                <a:solidFill>
                  <a:srgbClr val="002060"/>
                </a:solidFill>
                <a:latin typeface="Georgia" panose="02040502050405020303" pitchFamily="18" charset="0"/>
              </a:rPr>
              <a:t>serce, jedną duszę, niebo czyni z ziemi.</a:t>
            </a:r>
            <a:br>
              <a:rPr lang="pl-PL" sz="3600" dirty="0">
                <a:solidFill>
                  <a:srgbClr val="002060"/>
                </a:solidFill>
                <a:latin typeface="Georgia" panose="02040502050405020303" pitchFamily="18" charset="0"/>
              </a:rPr>
            </a:br>
            <a:endParaRPr lang="pl-PL" sz="36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43341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9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5098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Podręcznik dla klasy trzeciej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54-55.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Poradnik metodyczny. Trzecia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90-93.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pixabay.com, K. Tomiak, www.skcstrzeszyn.blogspot.com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1216</TotalTime>
  <Words>195</Words>
  <Application>Microsoft Office PowerPoint</Application>
  <PresentationFormat>Niestandardowy</PresentationFormat>
  <Paragraphs>29</Paragraphs>
  <Slides>11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2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157</cp:revision>
  <dcterms:created xsi:type="dcterms:W3CDTF">2017-07-14T09:59:13Z</dcterms:created>
  <dcterms:modified xsi:type="dcterms:W3CDTF">2018-09-15T09:44:58Z</dcterms:modified>
</cp:coreProperties>
</file>