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86" r:id="rId5"/>
    <p:sldId id="275" r:id="rId6"/>
    <p:sldId id="268" r:id="rId7"/>
    <p:sldId id="278" r:id="rId8"/>
    <p:sldId id="282" r:id="rId9"/>
    <p:sldId id="283" r:id="rId10"/>
    <p:sldId id="284" r:id="rId11"/>
    <p:sldId id="279" r:id="rId12"/>
    <p:sldId id="261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645" autoAdjust="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2018-09-04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2018-09-04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3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</a:t>
            </a:r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9</a:t>
            </a:r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-1" y="3414715"/>
            <a:ext cx="121919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3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ZAPROSIĆ JEZUSA DO SWOJEGO ŻYCIA</a:t>
            </a:r>
            <a:endParaRPr lang="pl-PL" sz="3300" b="1" dirty="0"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8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1320" y="1896247"/>
            <a:ext cx="4215712" cy="28575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1320" y="2163086"/>
            <a:ext cx="4215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Dziękuję Ci, Panie, że wciąż jesteś ze mną.</a:t>
            </a:r>
            <a:endParaRPr lang="pl-PL" sz="48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4228" y="1012198"/>
            <a:ext cx="6907642" cy="461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523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00647"/>
            <a:ext cx="12192000" cy="805929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9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32255" y="488931"/>
            <a:ext cx="10898414" cy="5439222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32255" y="1069495"/>
            <a:ext cx="108984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solidFill>
                  <a:srgbClr val="002060"/>
                </a:solidFill>
                <a:latin typeface="Georgia" panose="02040502050405020303" pitchFamily="18" charset="0"/>
              </a:rPr>
              <a:t>Jesteś radością mojego życia, </a:t>
            </a:r>
          </a:p>
          <a:p>
            <a:pPr algn="ctr"/>
            <a:r>
              <a:rPr lang="pl-PL" sz="6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o, </a:t>
            </a:r>
            <a:r>
              <a:rPr lang="pl-PL" sz="6000" dirty="0">
                <a:solidFill>
                  <a:srgbClr val="002060"/>
                </a:solidFill>
                <a:latin typeface="Georgia" panose="02040502050405020303" pitchFamily="18" charset="0"/>
              </a:rPr>
              <a:t>o, o Panie mój? </a:t>
            </a:r>
            <a:r>
              <a:rPr lang="pl-PL" sz="4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/2x</a:t>
            </a:r>
          </a:p>
          <a:p>
            <a:pPr algn="ctr"/>
            <a:endParaRPr lang="pl-PL" sz="32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6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Ty </a:t>
            </a:r>
            <a:r>
              <a:rPr lang="pl-PL" sz="6000" dirty="0">
                <a:solidFill>
                  <a:srgbClr val="002060"/>
                </a:solidFill>
                <a:latin typeface="Georgia" panose="02040502050405020303" pitchFamily="18" charset="0"/>
              </a:rPr>
              <a:t>jesteś moim </a:t>
            </a:r>
            <a:r>
              <a:rPr lang="pl-PL" sz="6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Panem, </a:t>
            </a:r>
            <a:r>
              <a:rPr lang="pl-PL" sz="4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/3x </a:t>
            </a:r>
            <a:endParaRPr lang="pl-PL" sz="4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pl-PL" sz="6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na </a:t>
            </a:r>
            <a:r>
              <a:rPr lang="pl-PL" sz="6000" dirty="0">
                <a:solidFill>
                  <a:srgbClr val="002060"/>
                </a:solidFill>
                <a:latin typeface="Georgia" panose="02040502050405020303" pitchFamily="18" charset="0"/>
              </a:rPr>
              <a:t>zawsze jesteś Panem mym. </a:t>
            </a:r>
            <a:endParaRPr lang="pl-PL" sz="60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1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5" y="6193306"/>
            <a:ext cx="622780" cy="6227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10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Podręcznik dla klasy trzeciej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28-29.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Poradnik metodyczny. Trzecia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</a:t>
            </a:r>
            <a:r>
              <a:rPr lang="pl-PL" sz="2400" smtClean="0">
                <a:latin typeface="Arial" pitchFamily="34" charset="0"/>
                <a:ea typeface="Fira Sans" pitchFamily="34" charset="0"/>
                <a:cs typeface="Arial" pitchFamily="34" charset="0"/>
              </a:rPr>
              <a:t>37-40.</a:t>
            </a:r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Święty Wojciech Dom Medialny,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6368" y="-621173"/>
            <a:ext cx="12578368" cy="838249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712" y="5081450"/>
            <a:ext cx="12195712" cy="802361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7424" y="5306324"/>
            <a:ext cx="12195712" cy="577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 smtClean="0">
                <a:solidFill>
                  <a:srgbClr val="002060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ZAPROSIĆ JEZUSA DO SWOJEGO ŻYCIA</a:t>
            </a:r>
            <a:endParaRPr lang="pl-PL" sz="6000" b="1" dirty="0">
              <a:solidFill>
                <a:srgbClr val="002060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32720" y="184319"/>
            <a:ext cx="6282380" cy="3875903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32720" y="413059"/>
            <a:ext cx="62823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W życiu doświadczamy różnych sytuacji: przeżywamy radości, smutki, czasami gniew, gdy ktoś nas skrzywdzi, albo rozterki, gdy nie wiemy jak postąpić.</a:t>
            </a:r>
            <a:endParaRPr lang="pl-PL" sz="36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9931" y="413059"/>
            <a:ext cx="1371600" cy="2056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6362" y="372246"/>
            <a:ext cx="1721332" cy="258276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9369" y="4429145"/>
            <a:ext cx="2588740" cy="213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430" y="4376803"/>
            <a:ext cx="2124444" cy="141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5731" y="3436723"/>
            <a:ext cx="2629770" cy="2442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048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559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56520" y="194619"/>
            <a:ext cx="6758630" cy="2857500"/>
          </a:xfrm>
          <a:prstGeom prst="rect">
            <a:avLst/>
          </a:prstGeom>
          <a:solidFill>
            <a:srgbClr val="FFD9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56520" y="469207"/>
            <a:ext cx="6758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Zaprośmy Jezusa do naszego życia, niech On prowadzi i poucza.</a:t>
            </a:r>
            <a:endParaRPr lang="pl-PL" sz="48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6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917766" y="2054053"/>
            <a:ext cx="5165470" cy="264795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917766" y="2203879"/>
            <a:ext cx="5165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Proszę Cię, Panie Jezu, o dobry dzień.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1263" y="238867"/>
            <a:ext cx="4179674" cy="626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948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654" y="-112296"/>
            <a:ext cx="4653724" cy="698265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354781" y="1882603"/>
            <a:ext cx="4558352" cy="276225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54781" y="2047295"/>
            <a:ext cx="455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Pomóż mi zapamiętać treść lekcji.</a:t>
            </a:r>
          </a:p>
        </p:txBody>
      </p:sp>
    </p:spTree>
    <p:extLst>
      <p:ext uri="{BB962C8B-B14F-4D97-AF65-F5344CB8AC3E}">
        <p14:creationId xmlns:p14="http://schemas.microsoft.com/office/powerpoint/2010/main" xmlns="" val="728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1320" y="1896247"/>
            <a:ext cx="4215712" cy="28575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1320" y="2163086"/>
            <a:ext cx="4215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Dziękuję Ci za to, że mogę się bawić.</a:t>
            </a:r>
            <a:endParaRPr lang="pl-PL" sz="48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6270" y="520126"/>
            <a:ext cx="6705600" cy="5542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788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038843" y="1705886"/>
            <a:ext cx="3981450" cy="28575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038844" y="1980474"/>
            <a:ext cx="3981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Jezu, pomóż mi naprawić zło.</a:t>
            </a:r>
            <a:endParaRPr lang="pl-PL" sz="48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702" y="687622"/>
            <a:ext cx="7369368" cy="4894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397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7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1320" y="1731162"/>
            <a:ext cx="4215712" cy="348482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1320" y="1950080"/>
            <a:ext cx="4215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Proszę Cię, żeby babcia szybko wyzdrowiała.</a:t>
            </a:r>
            <a:endParaRPr lang="pl-PL" sz="48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8570" y="453245"/>
            <a:ext cx="6083808" cy="5650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097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229</Words>
  <Application>Microsoft Office PowerPoint</Application>
  <PresentationFormat>Niestandardowy</PresentationFormat>
  <Paragraphs>35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189</cp:revision>
  <dcterms:created xsi:type="dcterms:W3CDTF">2017-07-14T09:59:13Z</dcterms:created>
  <dcterms:modified xsi:type="dcterms:W3CDTF">2018-09-04T14:52:01Z</dcterms:modified>
</cp:coreProperties>
</file>