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5" r:id="rId4"/>
    <p:sldId id="286" r:id="rId5"/>
    <p:sldId id="275" r:id="rId6"/>
    <p:sldId id="268" r:id="rId7"/>
    <p:sldId id="278" r:id="rId8"/>
    <p:sldId id="282" r:id="rId9"/>
    <p:sldId id="283" r:id="rId10"/>
    <p:sldId id="284" r:id="rId11"/>
    <p:sldId id="279" r:id="rId12"/>
    <p:sldId id="261" r:id="rId13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66"/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113" d="100"/>
          <a:sy n="113" d="100"/>
        </p:scale>
        <p:origin x="-42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3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</a:t>
            </a:r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9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ZAPROSIĆ JEZUSA DO SWOJEGO ŻYCIA</a:t>
            </a:r>
            <a:endParaRPr lang="pl-PL" sz="33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86368" y="-621173"/>
            <a:ext cx="12578368" cy="838249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3712" y="5081450"/>
            <a:ext cx="12195712" cy="802361"/>
          </a:xfrm>
          <a:prstGeom prst="rect">
            <a:avLst/>
          </a:prstGeom>
          <a:solidFill>
            <a:schemeClr val="accent4">
              <a:lumMod val="60000"/>
              <a:lumOff val="4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7424" y="5306324"/>
            <a:ext cx="12195712" cy="577488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rgbClr val="002060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ZAPROSIĆ JEZUSA DO SWOJEGO ŻYCIA</a:t>
            </a:r>
            <a:endParaRPr lang="pl-PL" sz="6000" b="1" dirty="0">
              <a:solidFill>
                <a:srgbClr val="002060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232720" y="184319"/>
            <a:ext cx="6282380" cy="3875903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232720" y="413059"/>
            <a:ext cx="62823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W życiu doświadczamy różnych sytuacji: przeżywamy radości, smutki, czasami gniew, gdy ktoś nas skrzywdzi, albo rozterki, gdy nie wiemy jak postąpić.</a:t>
            </a:r>
            <a:endParaRPr lang="pl-PL" sz="3600" b="1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49931" y="413059"/>
            <a:ext cx="1371600" cy="20569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56362" y="372246"/>
            <a:ext cx="1721332" cy="2582762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09369" y="4429145"/>
            <a:ext cx="2588740" cy="21396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3430" y="4376803"/>
            <a:ext cx="2124444" cy="14108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35731" y="3436723"/>
            <a:ext cx="2629770" cy="24426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904827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812559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156520" y="194619"/>
            <a:ext cx="6758630" cy="2857500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156520" y="469207"/>
            <a:ext cx="675863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Zaprośmy Jezusa do naszego życia, niech On prowadzi i poucza.</a:t>
            </a:r>
            <a:endParaRPr lang="pl-PL" sz="4800" b="1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0608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917766" y="2054053"/>
            <a:ext cx="5165470" cy="264795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917766" y="2203879"/>
            <a:ext cx="51654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Proszę Cię, Panie Jezu, o dobry dzień.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11263" y="238867"/>
            <a:ext cx="4179674" cy="62681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294887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58654" y="-112296"/>
            <a:ext cx="4653724" cy="698265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1354781" y="1882603"/>
            <a:ext cx="4558352" cy="276225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1354781" y="2047295"/>
            <a:ext cx="45583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Pomóż mi zapamiętać treść lekcji.</a:t>
            </a:r>
          </a:p>
        </p:txBody>
      </p:sp>
    </p:spTree>
    <p:extLst>
      <p:ext uri="{BB962C8B-B14F-4D97-AF65-F5344CB8AC3E}">
        <p14:creationId xmlns:p14="http://schemas.microsoft.com/office/powerpoint/2010/main" xmlns="" val="7289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1896247"/>
            <a:ext cx="4215712" cy="285750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461320" y="2163086"/>
            <a:ext cx="42157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Dziękuję Ci za to, że mogę się bawić.</a:t>
            </a:r>
            <a:endParaRPr lang="pl-PL" sz="4800" b="1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pic>
        <p:nvPicPr>
          <p:cNvPr id="10" name="Obraz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66270" y="520126"/>
            <a:ext cx="6705600" cy="55422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778811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8038843" y="1705886"/>
            <a:ext cx="3981450" cy="285750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8038844" y="1980474"/>
            <a:ext cx="39814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Jezu, pomóż mi naprawić zło.</a:t>
            </a:r>
            <a:endParaRPr lang="pl-PL" sz="4800" b="1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7702" y="687622"/>
            <a:ext cx="7369368" cy="48940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439795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7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1731162"/>
            <a:ext cx="4215712" cy="3484824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461320" y="1950080"/>
            <a:ext cx="421571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Proszę Cię, żeby babcia szybko wyzdrowiała.</a:t>
            </a:r>
            <a:endParaRPr lang="pl-PL" sz="4800" b="1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28570" y="453245"/>
            <a:ext cx="6083808" cy="56509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709757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8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1896247"/>
            <a:ext cx="4215712" cy="285750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461320" y="2163086"/>
            <a:ext cx="42157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Dziękuję Ci, Panie, że wciąż jesteś ze mną.</a:t>
            </a:r>
            <a:endParaRPr lang="pl-PL" sz="4800" b="1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64228" y="1012198"/>
            <a:ext cx="6907642" cy="46101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652311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600647"/>
            <a:ext cx="12192000" cy="805929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9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632255" y="488931"/>
            <a:ext cx="10898414" cy="5439222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632255" y="1069495"/>
            <a:ext cx="10898414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6000" dirty="0">
                <a:solidFill>
                  <a:srgbClr val="002060"/>
                </a:solidFill>
                <a:latin typeface="Georgia" panose="02040502050405020303" pitchFamily="18" charset="0"/>
              </a:rPr>
              <a:t>Jesteś radością mojego życia, </a:t>
            </a:r>
          </a:p>
          <a:p>
            <a:pPr algn="ctr"/>
            <a:r>
              <a:rPr lang="pl-PL" sz="6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o, </a:t>
            </a:r>
            <a:r>
              <a:rPr lang="pl-PL" sz="6000" dirty="0">
                <a:solidFill>
                  <a:srgbClr val="002060"/>
                </a:solidFill>
                <a:latin typeface="Georgia" panose="02040502050405020303" pitchFamily="18" charset="0"/>
              </a:rPr>
              <a:t>o, o Panie mój? </a:t>
            </a:r>
            <a:r>
              <a:rPr lang="pl-PL" sz="44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/2x</a:t>
            </a:r>
          </a:p>
          <a:p>
            <a:pPr algn="ctr"/>
            <a:endParaRPr lang="pl-PL" sz="3200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6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Ty </a:t>
            </a:r>
            <a:r>
              <a:rPr lang="pl-PL" sz="6000" dirty="0">
                <a:solidFill>
                  <a:srgbClr val="002060"/>
                </a:solidFill>
                <a:latin typeface="Georgia" panose="02040502050405020303" pitchFamily="18" charset="0"/>
              </a:rPr>
              <a:t>jesteś moim </a:t>
            </a:r>
            <a:r>
              <a:rPr lang="pl-PL" sz="6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Panem, </a:t>
            </a:r>
            <a:r>
              <a:rPr lang="pl-PL" sz="44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/3x </a:t>
            </a:r>
            <a:endParaRPr lang="pl-PL" sz="4400" b="1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6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na </a:t>
            </a:r>
            <a:r>
              <a:rPr lang="pl-PL" sz="6000" dirty="0">
                <a:solidFill>
                  <a:srgbClr val="002060"/>
                </a:solidFill>
                <a:latin typeface="Georgia" panose="02040502050405020303" pitchFamily="18" charset="0"/>
              </a:rPr>
              <a:t>zawsze jesteś Panem mym. </a:t>
            </a:r>
            <a:endParaRPr lang="pl-PL" sz="6000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24126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10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Podręcznik dla klasy trzeciej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28-29.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Poradnik metodyczny. Trzecia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</a:t>
            </a:r>
            <a:r>
              <a:rPr lang="pl-PL" sz="2400" smtClean="0">
                <a:latin typeface="Arial" pitchFamily="34" charset="0"/>
                <a:ea typeface="Fira Sans" pitchFamily="34" charset="0"/>
                <a:cs typeface="Arial" pitchFamily="34" charset="0"/>
              </a:rPr>
              <a:t>37-40.</a:t>
            </a:r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1505</TotalTime>
  <Words>229</Words>
  <Application>Microsoft Office PowerPoint</Application>
  <PresentationFormat>Niestandardowy</PresentationFormat>
  <Paragraphs>35</Paragraphs>
  <Slides>12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13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189</cp:revision>
  <dcterms:created xsi:type="dcterms:W3CDTF">2017-07-14T09:59:13Z</dcterms:created>
  <dcterms:modified xsi:type="dcterms:W3CDTF">2018-09-04T14:52:01Z</dcterms:modified>
</cp:coreProperties>
</file>