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87" r:id="rId6"/>
    <p:sldId id="289" r:id="rId7"/>
    <p:sldId id="290" r:id="rId8"/>
    <p:sldId id="291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2018-09-04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7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MODLITWA UWIELBIENIA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26676" y="-1718294"/>
            <a:ext cx="13018676" cy="868096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8906" y="5205912"/>
            <a:ext cx="12195712" cy="770165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22558" y="5366899"/>
            <a:ext cx="12195712" cy="60917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MODLITWA UWIELBIENIA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427048" cy="83184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306773" y="3309926"/>
            <a:ext cx="3465096" cy="255454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8306773" y="3309926"/>
            <a:ext cx="346509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Podziwiamy to,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co jest piękne. Cieszymy się, doświadczając dobroci.</a:t>
            </a:r>
          </a:p>
        </p:txBody>
      </p:sp>
    </p:spTree>
    <p:extLst>
      <p:ext uri="{BB962C8B-B14F-4D97-AF65-F5344CB8AC3E}">
        <p14:creationId xmlns:p14="http://schemas.microsoft.com/office/powerpoint/2010/main" xmlns="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6774" y="-722700"/>
            <a:ext cx="12218774" cy="81458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25441" y="240632"/>
            <a:ext cx="4063454" cy="1667843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25441" y="289723"/>
            <a:ext cx="40634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Dawcą wszystkiego, co piękne, dobre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szlachetne jest Bóg.</a:t>
            </a:r>
            <a:endParaRPr lang="pl-PL" sz="24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72716" y="-1738314"/>
            <a:ext cx="13320412" cy="860867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433012"/>
            <a:ext cx="5153417" cy="2507498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19" y="3385965"/>
            <a:ext cx="515341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Ludzie zachwyceni wielkością i dobrocią Boga od najdawniejszych czasów kierowali </a:t>
            </a:r>
            <a:r>
              <a:rPr lang="pl-PL" sz="3200" smtClean="0">
                <a:solidFill>
                  <a:srgbClr val="002060"/>
                </a:solidFill>
                <a:latin typeface="Georgia" panose="02040502050405020303" pitchFamily="18" charset="0"/>
              </a:rPr>
              <a:t>do Niego </a:t>
            </a: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słowa uwielbienia.</a:t>
            </a:r>
          </a:p>
        </p:txBody>
      </p:sp>
    </p:spTree>
    <p:extLst>
      <p:ext uri="{BB962C8B-B14F-4D97-AF65-F5344CB8AC3E}">
        <p14:creationId xmlns:p14="http://schemas.microsoft.com/office/powerpoint/2010/main" xmlns="" val="238271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06451" y="758745"/>
            <a:ext cx="3722981" cy="5169408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15818" y="1197206"/>
            <a:ext cx="372298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Modlitwy uwielbienia – zachwytu Panem Bogiem – możemy uczyć się od Maryi w jej pieśni „Magnificat”.</a:t>
            </a:r>
          </a:p>
          <a:p>
            <a:pPr algn="ctr"/>
            <a:endParaRPr lang="pl-PL" sz="31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[zob. </a:t>
            </a:r>
            <a:r>
              <a:rPr lang="pl-PL" sz="24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Łk</a:t>
            </a:r>
            <a:r>
              <a:rPr lang="pl-PL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1, 46-55]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17758" y="751549"/>
            <a:ext cx="7754112" cy="5169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12131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67475" y="-406415"/>
            <a:ext cx="12859352" cy="854384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304674"/>
            <a:ext cx="4976954" cy="2623479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3377612"/>
            <a:ext cx="4976954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Uwielbienie rodzi się </a:t>
            </a:r>
            <a:b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zachwytu. Człowiek, który szczerze podziwia Boga, </a:t>
            </a:r>
            <a:b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głębin serca wypowiada modlitwę pochwalną.</a:t>
            </a:r>
            <a:endParaRPr lang="pl-PL" sz="30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4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475550"/>
            <a:ext cx="13793134" cy="1034590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88758"/>
            <a:ext cx="11140130" cy="572846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-569494"/>
            <a:ext cx="11140130" cy="366254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742950" indent="-742950" algn="ctr">
              <a:buAutoNum type="arabicPeriod"/>
            </a:pPr>
            <a:endParaRPr lang="pl-PL" sz="3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marL="742950" indent="-742950" algn="ctr">
              <a:buAutoNum type="arabicPeriod"/>
            </a:pPr>
            <a:endParaRPr lang="pl-PL" sz="3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Wielbić Pana chcę,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Radosną śpiewać pieśń.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Wielbić Pana chcę,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On źródłem życia jest.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461320" y="2172442"/>
            <a:ext cx="11140130" cy="366254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742950" indent="-742950" algn="ctr">
              <a:buAutoNum type="arabicPeriod"/>
            </a:pPr>
            <a:endParaRPr lang="pl-PL" sz="3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marL="742950" indent="-742950" algn="ctr">
              <a:buAutoNum type="arabicPeriod"/>
            </a:pPr>
            <a:endParaRPr lang="pl-PL" sz="3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Niech będzie chwała i cześć i uwielbienie,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chwała i cześć Jezusowi.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Chwała, niech będzie chwała,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Tak, Jemu chwała i cześć.</a:t>
            </a:r>
          </a:p>
        </p:txBody>
      </p:sp>
    </p:spTree>
    <p:extLst>
      <p:ext uri="{BB962C8B-B14F-4D97-AF65-F5344CB8AC3E}">
        <p14:creationId xmlns:p14="http://schemas.microsoft.com/office/powerpoint/2010/main" xmlns="" val="119177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28600" y="180853"/>
            <a:ext cx="11734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22-23.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</a:t>
            </a:r>
            <a:r>
              <a:rPr lang="pl-PL" sz="2400" smtClean="0">
                <a:latin typeface="Arial" pitchFamily="34" charset="0"/>
                <a:ea typeface="Fira Sans" pitchFamily="34" charset="0"/>
                <a:cs typeface="Arial" pitchFamily="34" charset="0"/>
              </a:rPr>
              <a:t>27-31.</a:t>
            </a:r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Śpiewnik kościelny. Ks. Jan Siedlecki. Wydanie XLI.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 ks. W. Kałamarz CM, ks.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A. Ziółkowski CM. Wydawnictwo Instytutu Teologicznego Księży Misjonarzy, Kraków 2015, s. 1137.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Abba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-Ojcze. Pieśni i piosenki religijne. ks. H. Chamski. Wydawnictwo Hejnał,  Płock 2005, s. 89.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Medialny, pixabay.com, 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1913</TotalTime>
  <Words>186</Words>
  <Application>Microsoft Office PowerPoint</Application>
  <PresentationFormat>Niestandardowy</PresentationFormat>
  <Paragraphs>43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239</cp:revision>
  <dcterms:created xsi:type="dcterms:W3CDTF">2017-07-14T09:59:13Z</dcterms:created>
  <dcterms:modified xsi:type="dcterms:W3CDTF">2018-09-04T14:50:24Z</dcterms:modified>
</cp:coreProperties>
</file>