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0" r:id="rId4"/>
    <p:sldId id="277" r:id="rId5"/>
    <p:sldId id="259" r:id="rId6"/>
    <p:sldId id="276" r:id="rId7"/>
    <p:sldId id="278" r:id="rId8"/>
    <p:sldId id="268" r:id="rId9"/>
    <p:sldId id="269" r:id="rId10"/>
    <p:sldId id="266" r:id="rId11"/>
    <p:sldId id="279" r:id="rId12"/>
    <p:sldId id="281" r:id="rId13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30719"/>
    <a:srgbClr val="C10B25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>
        <p:scale>
          <a:sx n="80" d="100"/>
          <a:sy n="80" d="100"/>
        </p:scale>
        <p:origin x="-1668" y="-8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089831493"/>
      </p:ext>
    </p:extLst>
  </p:cSld>
  <p:clrMapOvr>
    <a:masterClrMapping/>
  </p:clrMapOvr>
  <p:transition advClick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235119597"/>
      </p:ext>
    </p:extLst>
  </p:cSld>
  <p:clrMapOvr>
    <a:masterClrMapping/>
  </p:clrMapOvr>
  <p:transition advClick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38198777"/>
      </p:ext>
    </p:extLst>
  </p:cSld>
  <p:clrMapOvr>
    <a:masterClrMapping/>
  </p:clrMapOvr>
  <p:transition advClick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10654723"/>
      </p:ext>
    </p:extLst>
  </p:cSld>
  <p:clrMapOvr>
    <a:masterClrMapping/>
  </p:clrMapOvr>
  <p:transition advClick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2018-06-05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968653905"/>
      </p:ext>
    </p:extLst>
  </p:cSld>
  <p:clrMapOvr>
    <a:masterClrMapping/>
  </p:clrMapOvr>
  <p:transition advClick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2018-06-05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804367757"/>
      </p:ext>
    </p:extLst>
  </p:cSld>
  <p:clrMapOvr>
    <a:masterClrMapping/>
  </p:clrMapOvr>
  <p:transition advClick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2018-06-05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384715316"/>
      </p:ext>
    </p:extLst>
  </p:cSld>
  <p:clrMapOvr>
    <a:masterClrMapping/>
  </p:clrMapOvr>
  <p:transition advClick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54093210"/>
      </p:ext>
    </p:extLst>
  </p:cSld>
  <p:clrMapOvr>
    <a:masterClrMapping/>
  </p:clrMapOvr>
  <p:transition advClick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2018-06-05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11233443"/>
      </p:ext>
    </p:extLst>
  </p:cSld>
  <p:clrMapOvr>
    <a:masterClrMapping/>
  </p:clrMapOvr>
  <p:transition advClick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67339988"/>
      </p:ext>
    </p:extLst>
  </p:cSld>
  <p:clrMapOvr>
    <a:masterClrMapping/>
  </p:clrMapOvr>
  <p:transition advClick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2018-06-05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021453712"/>
      </p:ext>
    </p:extLst>
  </p:cSld>
  <p:clrMapOvr>
    <a:masterClrMapping/>
  </p:clrMapOvr>
  <p:transition advClick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2018-06-05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slide" Target="slide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46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009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8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ZESŁANIE DUCHA ŚWIĘTEGO</a:t>
            </a:r>
          </a:p>
          <a:p>
            <a:r>
              <a:rPr lang="pl-PL" sz="48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QUIZ</a:t>
            </a:r>
            <a:r>
              <a:rPr lang="pl-PL" sz="4800" b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endParaRPr lang="pl-PL" sz="4800" b="1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9041912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D:\Pobrane\pentecost-34092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69156" y="-35844"/>
            <a:ext cx="13495081" cy="6893844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78940" y="4563454"/>
            <a:ext cx="12570940" cy="1390572"/>
          </a:xfrm>
          <a:prstGeom prst="rect">
            <a:avLst/>
          </a:prstGeom>
          <a:solidFill>
            <a:srgbClr val="C10B25">
              <a:alpha val="8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4879649"/>
            <a:ext cx="12192000" cy="197835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ZESŁANIE DUCHA ŚWIĘTEGO</a:t>
            </a:r>
          </a:p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QUIZ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="" xmlns:p14="http://schemas.microsoft.com/office/powerpoint/2010/main" val="603870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D:\Pobrane\mosaic-4094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28600"/>
            <a:ext cx="12598400" cy="708660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10" name="Prostokąt 9"/>
          <p:cNvSpPr/>
          <p:nvPr/>
        </p:nvSpPr>
        <p:spPr>
          <a:xfrm>
            <a:off x="3512974" y="4609793"/>
            <a:ext cx="6000749" cy="1323975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11" name="pole tekstowe 10"/>
          <p:cNvSpPr txBox="1"/>
          <p:nvPr/>
        </p:nvSpPr>
        <p:spPr>
          <a:xfrm>
            <a:off x="3589174" y="4743365"/>
            <a:ext cx="58197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Kliknij w niebieską strzałkę, </a:t>
            </a:r>
          </a:p>
          <a:p>
            <a:pPr algn="ctr"/>
            <a:r>
              <a:rPr lang="pl-PL" sz="3200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aby rozpocząć quiz</a:t>
            </a:r>
            <a:endParaRPr lang="pl-PL" sz="3200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12" name="Strzałka w prawo 11">
            <a:hlinkClick r:id="" action="ppaction://hlinkshowjump?jump=nextslide"/>
          </p:cNvPr>
          <p:cNvSpPr/>
          <p:nvPr/>
        </p:nvSpPr>
        <p:spPr>
          <a:xfrm>
            <a:off x="8457072" y="5228603"/>
            <a:ext cx="846449" cy="658026"/>
          </a:xfrm>
          <a:prstGeom prst="rightArrow">
            <a:avLst/>
          </a:prstGeom>
          <a:solidFill>
            <a:srgbClr val="00B0F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</p:spTree>
    <p:extLst>
      <p:ext uri="{BB962C8B-B14F-4D97-AF65-F5344CB8AC3E}">
        <p14:creationId xmlns="" xmlns:p14="http://schemas.microsoft.com/office/powerpoint/2010/main" val="278754911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1028701" y="561474"/>
            <a:ext cx="10096500" cy="858252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1076325" y="645198"/>
            <a:ext cx="99631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Duch Święty to:</a:t>
            </a:r>
            <a:endParaRPr lang="pl-PL" sz="3600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9" name="Prostokąt 8">
            <a:hlinkClick r:id="rId3" action="ppaction://hlinksldjump"/>
          </p:cNvPr>
          <p:cNvSpPr/>
          <p:nvPr/>
        </p:nvSpPr>
        <p:spPr>
          <a:xfrm>
            <a:off x="1039231" y="1988730"/>
            <a:ext cx="1017509" cy="1018800"/>
          </a:xfrm>
          <a:prstGeom prst="rect">
            <a:avLst/>
          </a:prstGeom>
          <a:solidFill>
            <a:srgbClr val="C10B25">
              <a:alpha val="70000"/>
            </a:srgbClr>
          </a:solidFill>
          <a:ln w="57150"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dirty="0" smtClean="0">
                <a:latin typeface="Arial" pitchFamily="34" charset="0"/>
                <a:cs typeface="Arial" pitchFamily="34" charset="0"/>
              </a:rPr>
              <a:t>A</a:t>
            </a:r>
            <a:endParaRPr lang="pl-PL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Prostokąt 16">
            <a:hlinkClick r:id="rId3" action="ppaction://hlinksldjump"/>
          </p:cNvPr>
          <p:cNvSpPr/>
          <p:nvPr/>
        </p:nvSpPr>
        <p:spPr>
          <a:xfrm>
            <a:off x="1039231" y="3417480"/>
            <a:ext cx="1017509" cy="1018800"/>
          </a:xfrm>
          <a:prstGeom prst="rect">
            <a:avLst/>
          </a:prstGeom>
          <a:solidFill>
            <a:srgbClr val="C10B25">
              <a:alpha val="70000"/>
            </a:srgbClr>
          </a:solidFill>
          <a:ln w="57150"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dirty="0" smtClean="0">
                <a:latin typeface="Arial" pitchFamily="34" charset="0"/>
                <a:cs typeface="Arial" pitchFamily="34" charset="0"/>
              </a:rPr>
              <a:t>B</a:t>
            </a:r>
            <a:endParaRPr lang="pl-PL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Prostokąt 17">
            <a:hlinkClick r:id="" action="ppaction://hlinkshowjump?jump=nextslide"/>
          </p:cNvPr>
          <p:cNvSpPr/>
          <p:nvPr/>
        </p:nvSpPr>
        <p:spPr>
          <a:xfrm>
            <a:off x="1029706" y="4855755"/>
            <a:ext cx="1017509" cy="1018800"/>
          </a:xfrm>
          <a:prstGeom prst="rect">
            <a:avLst/>
          </a:prstGeom>
          <a:solidFill>
            <a:srgbClr val="C10B25">
              <a:alpha val="70000"/>
            </a:srgbClr>
          </a:solidFill>
          <a:ln w="57150"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dirty="0" smtClean="0">
                <a:latin typeface="Arial" pitchFamily="34" charset="0"/>
                <a:cs typeface="Arial" pitchFamily="34" charset="0"/>
              </a:rPr>
              <a:t>C</a:t>
            </a:r>
            <a:endParaRPr lang="pl-PL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Prostokąt 18"/>
          <p:cNvSpPr/>
          <p:nvPr/>
        </p:nvSpPr>
        <p:spPr>
          <a:xfrm>
            <a:off x="2457450" y="1980698"/>
            <a:ext cx="4391026" cy="1038727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0" name="Prostokąt 19"/>
          <p:cNvSpPr/>
          <p:nvPr/>
        </p:nvSpPr>
        <p:spPr>
          <a:xfrm>
            <a:off x="2466975" y="3409448"/>
            <a:ext cx="4391026" cy="1038727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1" name="Prostokąt 20"/>
          <p:cNvSpPr/>
          <p:nvPr/>
        </p:nvSpPr>
        <p:spPr>
          <a:xfrm>
            <a:off x="2466975" y="4847723"/>
            <a:ext cx="4391026" cy="1038727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2" name="pole tekstowe 21"/>
          <p:cNvSpPr txBox="1"/>
          <p:nvPr/>
        </p:nvSpPr>
        <p:spPr>
          <a:xfrm>
            <a:off x="2533650" y="2131098"/>
            <a:ext cx="42576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pl-PL" sz="4000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23" name="pole tekstowe 22"/>
          <p:cNvSpPr txBox="1"/>
          <p:nvPr/>
        </p:nvSpPr>
        <p:spPr>
          <a:xfrm>
            <a:off x="2524125" y="3569373"/>
            <a:ext cx="42576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Pierwszy papież</a:t>
            </a:r>
            <a:endParaRPr lang="pl-PL" sz="4000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25" name="pole tekstowe 24"/>
          <p:cNvSpPr txBox="1"/>
          <p:nvPr/>
        </p:nvSpPr>
        <p:spPr>
          <a:xfrm>
            <a:off x="2540048" y="4831307"/>
            <a:ext cx="42576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Trzecia Osoba Trójcy Świętej</a:t>
            </a:r>
            <a:endParaRPr lang="pl-PL" sz="3200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26" name="pole tekstowe 25"/>
          <p:cNvSpPr txBox="1"/>
          <p:nvPr/>
        </p:nvSpPr>
        <p:spPr>
          <a:xfrm>
            <a:off x="2485456" y="2124985"/>
            <a:ext cx="42576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Brat Maryi</a:t>
            </a:r>
            <a:endParaRPr lang="pl-PL" sz="4000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  <p:pic>
        <p:nvPicPr>
          <p:cNvPr id="27" name="Picture 2" descr="D:\Pobrane\church-2658755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98888" y="1948835"/>
            <a:ext cx="4729234" cy="38241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69429848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1028701" y="561474"/>
            <a:ext cx="10096500" cy="858252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388521" y="645198"/>
            <a:ext cx="113783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Zesłanie Ducha Świętego nazywamy inaczej:</a:t>
            </a:r>
            <a:endParaRPr lang="pl-PL" sz="3600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9" name="Prostokąt 8">
            <a:hlinkClick r:id="rId3" action="ppaction://hlinksldjump"/>
          </p:cNvPr>
          <p:cNvSpPr/>
          <p:nvPr/>
        </p:nvSpPr>
        <p:spPr>
          <a:xfrm>
            <a:off x="1039231" y="1988730"/>
            <a:ext cx="1017509" cy="1018800"/>
          </a:xfrm>
          <a:prstGeom prst="rect">
            <a:avLst/>
          </a:prstGeom>
          <a:solidFill>
            <a:srgbClr val="C10B25">
              <a:alpha val="70000"/>
            </a:srgbClr>
          </a:solidFill>
          <a:ln w="57150"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dirty="0" smtClean="0">
                <a:latin typeface="Arial" pitchFamily="34" charset="0"/>
                <a:cs typeface="Arial" pitchFamily="34" charset="0"/>
              </a:rPr>
              <a:t>A</a:t>
            </a:r>
            <a:endParaRPr lang="pl-PL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Prostokąt 16">
            <a:hlinkClick r:id="" action="ppaction://hlinkshowjump?jump=nextslide"/>
          </p:cNvPr>
          <p:cNvSpPr/>
          <p:nvPr/>
        </p:nvSpPr>
        <p:spPr>
          <a:xfrm>
            <a:off x="1039231" y="3417480"/>
            <a:ext cx="1017509" cy="1018800"/>
          </a:xfrm>
          <a:prstGeom prst="rect">
            <a:avLst/>
          </a:prstGeom>
          <a:solidFill>
            <a:srgbClr val="C10B25">
              <a:alpha val="70000"/>
            </a:srgbClr>
          </a:solidFill>
          <a:ln w="57150"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dirty="0" smtClean="0">
                <a:latin typeface="Arial" pitchFamily="34" charset="0"/>
                <a:cs typeface="Arial" pitchFamily="34" charset="0"/>
              </a:rPr>
              <a:t>B</a:t>
            </a:r>
            <a:endParaRPr lang="pl-PL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Prostokąt 17">
            <a:hlinkClick r:id="rId3" action="ppaction://hlinksldjump"/>
          </p:cNvPr>
          <p:cNvSpPr/>
          <p:nvPr/>
        </p:nvSpPr>
        <p:spPr>
          <a:xfrm>
            <a:off x="1029706" y="4855755"/>
            <a:ext cx="1017509" cy="1018800"/>
          </a:xfrm>
          <a:prstGeom prst="rect">
            <a:avLst/>
          </a:prstGeom>
          <a:solidFill>
            <a:srgbClr val="C10B25">
              <a:alpha val="70000"/>
            </a:srgbClr>
          </a:solidFill>
          <a:ln w="57150"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dirty="0" smtClean="0">
                <a:latin typeface="Arial" pitchFamily="34" charset="0"/>
                <a:cs typeface="Arial" pitchFamily="34" charset="0"/>
              </a:rPr>
              <a:t>C</a:t>
            </a:r>
            <a:endParaRPr lang="pl-PL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Prostokąt 18"/>
          <p:cNvSpPr/>
          <p:nvPr/>
        </p:nvSpPr>
        <p:spPr>
          <a:xfrm>
            <a:off x="2457450" y="1980698"/>
            <a:ext cx="4391026" cy="1038727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0" name="Prostokąt 19"/>
          <p:cNvSpPr/>
          <p:nvPr/>
        </p:nvSpPr>
        <p:spPr>
          <a:xfrm>
            <a:off x="2466975" y="3409448"/>
            <a:ext cx="4391026" cy="1038727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1" name="Prostokąt 20"/>
          <p:cNvSpPr/>
          <p:nvPr/>
        </p:nvSpPr>
        <p:spPr>
          <a:xfrm>
            <a:off x="2466975" y="4847723"/>
            <a:ext cx="4391026" cy="1038727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2" name="pole tekstowe 21"/>
          <p:cNvSpPr txBox="1"/>
          <p:nvPr/>
        </p:nvSpPr>
        <p:spPr>
          <a:xfrm>
            <a:off x="2533650" y="2131098"/>
            <a:ext cx="42576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Wielkanocą</a:t>
            </a:r>
            <a:endParaRPr lang="pl-PL" sz="4000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23" name="pole tekstowe 22"/>
          <p:cNvSpPr txBox="1"/>
          <p:nvPr/>
        </p:nvSpPr>
        <p:spPr>
          <a:xfrm>
            <a:off x="2524125" y="3569373"/>
            <a:ext cx="42576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Pięćdziesiątnicą</a:t>
            </a:r>
            <a:endParaRPr lang="pl-PL" sz="4000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24" name="pole tekstowe 23"/>
          <p:cNvSpPr txBox="1"/>
          <p:nvPr/>
        </p:nvSpPr>
        <p:spPr>
          <a:xfrm>
            <a:off x="2514600" y="5007648"/>
            <a:ext cx="42576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Bożym Ciałem</a:t>
            </a:r>
            <a:endParaRPr lang="pl-PL" sz="4000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  <p:pic>
        <p:nvPicPr>
          <p:cNvPr id="25" name="Picture 2" descr="D:\Pobrane\stained-glass-windows-290968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18777" y="1963648"/>
            <a:ext cx="4800184" cy="3801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69429848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1028701" y="561474"/>
            <a:ext cx="10096500" cy="858252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1076325" y="645198"/>
            <a:ext cx="99631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Co nie jest znakiem Ducha Świętego:</a:t>
            </a:r>
            <a:endParaRPr lang="pl-PL" sz="3600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9" name="Prostokąt 8">
            <a:hlinkClick r:id="" action="ppaction://hlinkshowjump?jump=nextslide"/>
          </p:cNvPr>
          <p:cNvSpPr/>
          <p:nvPr/>
        </p:nvSpPr>
        <p:spPr>
          <a:xfrm>
            <a:off x="1039231" y="1988730"/>
            <a:ext cx="1017509" cy="1018800"/>
          </a:xfrm>
          <a:prstGeom prst="rect">
            <a:avLst/>
          </a:prstGeom>
          <a:solidFill>
            <a:srgbClr val="C10B25">
              <a:alpha val="70000"/>
            </a:srgbClr>
          </a:solidFill>
          <a:ln w="57150"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dirty="0" smtClean="0">
                <a:latin typeface="Arial" pitchFamily="34" charset="0"/>
                <a:cs typeface="Arial" pitchFamily="34" charset="0"/>
              </a:rPr>
              <a:t>A</a:t>
            </a:r>
            <a:endParaRPr lang="pl-PL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Prostokąt 16">
            <a:hlinkClick r:id="rId3" action="ppaction://hlinksldjump"/>
          </p:cNvPr>
          <p:cNvSpPr/>
          <p:nvPr/>
        </p:nvSpPr>
        <p:spPr>
          <a:xfrm>
            <a:off x="1039231" y="3417480"/>
            <a:ext cx="1017509" cy="1018800"/>
          </a:xfrm>
          <a:prstGeom prst="rect">
            <a:avLst/>
          </a:prstGeom>
          <a:solidFill>
            <a:srgbClr val="C10B25">
              <a:alpha val="70000"/>
            </a:srgbClr>
          </a:solidFill>
          <a:ln w="57150"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dirty="0" smtClean="0">
                <a:latin typeface="Arial" pitchFamily="34" charset="0"/>
                <a:cs typeface="Arial" pitchFamily="34" charset="0"/>
              </a:rPr>
              <a:t>B</a:t>
            </a:r>
            <a:endParaRPr lang="pl-PL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Prostokąt 17">
            <a:hlinkClick r:id="rId3" action="ppaction://hlinksldjump"/>
          </p:cNvPr>
          <p:cNvSpPr/>
          <p:nvPr/>
        </p:nvSpPr>
        <p:spPr>
          <a:xfrm>
            <a:off x="1029706" y="4855755"/>
            <a:ext cx="1017509" cy="1018800"/>
          </a:xfrm>
          <a:prstGeom prst="rect">
            <a:avLst/>
          </a:prstGeom>
          <a:solidFill>
            <a:srgbClr val="C10B25">
              <a:alpha val="70000"/>
            </a:srgbClr>
          </a:solidFill>
          <a:ln w="57150"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dirty="0" smtClean="0">
                <a:latin typeface="Arial" pitchFamily="34" charset="0"/>
                <a:cs typeface="Arial" pitchFamily="34" charset="0"/>
              </a:rPr>
              <a:t>C</a:t>
            </a:r>
            <a:endParaRPr lang="pl-PL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Prostokąt 18"/>
          <p:cNvSpPr/>
          <p:nvPr/>
        </p:nvSpPr>
        <p:spPr>
          <a:xfrm>
            <a:off x="2457450" y="1980698"/>
            <a:ext cx="4391026" cy="1038727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0" name="Prostokąt 19"/>
          <p:cNvSpPr/>
          <p:nvPr/>
        </p:nvSpPr>
        <p:spPr>
          <a:xfrm>
            <a:off x="2466975" y="3409448"/>
            <a:ext cx="4391026" cy="1038727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1" name="Prostokąt 20"/>
          <p:cNvSpPr/>
          <p:nvPr/>
        </p:nvSpPr>
        <p:spPr>
          <a:xfrm>
            <a:off x="2466975" y="4847723"/>
            <a:ext cx="4391026" cy="1038727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2" name="pole tekstowe 21"/>
          <p:cNvSpPr txBox="1"/>
          <p:nvPr/>
        </p:nvSpPr>
        <p:spPr>
          <a:xfrm>
            <a:off x="2533650" y="2131098"/>
            <a:ext cx="42576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Jeż</a:t>
            </a:r>
            <a:endParaRPr lang="pl-PL" sz="4000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23" name="pole tekstowe 22"/>
          <p:cNvSpPr txBox="1"/>
          <p:nvPr/>
        </p:nvSpPr>
        <p:spPr>
          <a:xfrm>
            <a:off x="2524125" y="3569373"/>
            <a:ext cx="42576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Biała gołębica</a:t>
            </a:r>
            <a:endParaRPr lang="pl-PL" sz="4000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24" name="pole tekstowe 23"/>
          <p:cNvSpPr txBox="1"/>
          <p:nvPr/>
        </p:nvSpPr>
        <p:spPr>
          <a:xfrm>
            <a:off x="2514600" y="5007648"/>
            <a:ext cx="42576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Ogień</a:t>
            </a:r>
            <a:endParaRPr lang="pl-PL" sz="3600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  <p:pic>
        <p:nvPicPr>
          <p:cNvPr id="25" name="Picture 2" descr="D:\Pobrane\holy-spirit-2424282.jpg"/>
          <p:cNvPicPr>
            <a:picLocks noChangeAspect="1" noChangeArrowheads="1"/>
          </p:cNvPicPr>
          <p:nvPr/>
        </p:nvPicPr>
        <p:blipFill>
          <a:blip r:embed="rId4" cstate="print"/>
          <a:srcRect l="20753" t="24833" r="13356" b="13632"/>
          <a:stretch>
            <a:fillRect/>
          </a:stretch>
        </p:blipFill>
        <p:spPr bwMode="auto">
          <a:xfrm>
            <a:off x="7130659" y="2483893"/>
            <a:ext cx="4654480" cy="289332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69429848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4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1028701" y="561474"/>
            <a:ext cx="10096500" cy="858252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819150" y="645198"/>
            <a:ext cx="1053465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400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Zesłanie Ducha Świętego kończy:</a:t>
            </a:r>
            <a:endParaRPr lang="pl-PL" sz="3400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9" name="Prostokąt 8">
            <a:hlinkClick r:id="rId3" action="ppaction://hlinksldjump"/>
          </p:cNvPr>
          <p:cNvSpPr/>
          <p:nvPr/>
        </p:nvSpPr>
        <p:spPr>
          <a:xfrm>
            <a:off x="1039231" y="1988730"/>
            <a:ext cx="1017509" cy="1018800"/>
          </a:xfrm>
          <a:prstGeom prst="rect">
            <a:avLst/>
          </a:prstGeom>
          <a:solidFill>
            <a:srgbClr val="C10B25">
              <a:alpha val="70000"/>
            </a:srgbClr>
          </a:solidFill>
          <a:ln w="57150"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dirty="0" smtClean="0">
                <a:latin typeface="Arial" pitchFamily="34" charset="0"/>
                <a:cs typeface="Arial" pitchFamily="34" charset="0"/>
              </a:rPr>
              <a:t>A</a:t>
            </a:r>
            <a:endParaRPr lang="pl-PL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Prostokąt 16">
            <a:hlinkClick r:id="rId3" action="ppaction://hlinksldjump"/>
          </p:cNvPr>
          <p:cNvSpPr/>
          <p:nvPr/>
        </p:nvSpPr>
        <p:spPr>
          <a:xfrm>
            <a:off x="1039231" y="3417480"/>
            <a:ext cx="1017509" cy="1018800"/>
          </a:xfrm>
          <a:prstGeom prst="rect">
            <a:avLst/>
          </a:prstGeom>
          <a:solidFill>
            <a:srgbClr val="C10B25">
              <a:alpha val="70000"/>
            </a:srgbClr>
          </a:solidFill>
          <a:ln w="57150"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dirty="0" smtClean="0">
                <a:latin typeface="Arial" pitchFamily="34" charset="0"/>
                <a:cs typeface="Arial" pitchFamily="34" charset="0"/>
              </a:rPr>
              <a:t>B</a:t>
            </a:r>
            <a:endParaRPr lang="pl-PL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Prostokąt 17">
            <a:hlinkClick r:id="" action="ppaction://hlinkshowjump?jump=nextslide"/>
          </p:cNvPr>
          <p:cNvSpPr/>
          <p:nvPr/>
        </p:nvSpPr>
        <p:spPr>
          <a:xfrm>
            <a:off x="1029706" y="4855755"/>
            <a:ext cx="1017509" cy="1018800"/>
          </a:xfrm>
          <a:prstGeom prst="rect">
            <a:avLst/>
          </a:prstGeom>
          <a:solidFill>
            <a:srgbClr val="C10B25">
              <a:alpha val="70000"/>
            </a:srgbClr>
          </a:solidFill>
          <a:ln w="57150"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dirty="0" smtClean="0">
                <a:latin typeface="Arial" pitchFamily="34" charset="0"/>
                <a:cs typeface="Arial" pitchFamily="34" charset="0"/>
              </a:rPr>
              <a:t>C</a:t>
            </a:r>
            <a:endParaRPr lang="pl-PL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Prostokąt 18"/>
          <p:cNvSpPr/>
          <p:nvPr/>
        </p:nvSpPr>
        <p:spPr>
          <a:xfrm>
            <a:off x="2457450" y="1980698"/>
            <a:ext cx="4391026" cy="1038727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0" name="Prostokąt 19"/>
          <p:cNvSpPr/>
          <p:nvPr/>
        </p:nvSpPr>
        <p:spPr>
          <a:xfrm>
            <a:off x="2466975" y="3409448"/>
            <a:ext cx="4391026" cy="1038727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1" name="Prostokąt 20"/>
          <p:cNvSpPr/>
          <p:nvPr/>
        </p:nvSpPr>
        <p:spPr>
          <a:xfrm>
            <a:off x="2466975" y="4847723"/>
            <a:ext cx="4391026" cy="1038727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2" name="pole tekstowe 21"/>
          <p:cNvSpPr txBox="1"/>
          <p:nvPr/>
        </p:nvSpPr>
        <p:spPr>
          <a:xfrm>
            <a:off x="2533650" y="2131098"/>
            <a:ext cx="42576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Okres zwykły</a:t>
            </a:r>
            <a:endParaRPr lang="pl-PL" sz="4000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23" name="pole tekstowe 22"/>
          <p:cNvSpPr txBox="1"/>
          <p:nvPr/>
        </p:nvSpPr>
        <p:spPr>
          <a:xfrm>
            <a:off x="2524125" y="3569373"/>
            <a:ext cx="42576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Adwent</a:t>
            </a:r>
            <a:endParaRPr lang="pl-PL" sz="4000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24" name="pole tekstowe 23"/>
          <p:cNvSpPr txBox="1"/>
          <p:nvPr/>
        </p:nvSpPr>
        <p:spPr>
          <a:xfrm>
            <a:off x="2514600" y="5007648"/>
            <a:ext cx="42576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Okres wielkanocny</a:t>
            </a:r>
            <a:endParaRPr lang="pl-PL" sz="3600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  <p:pic>
        <p:nvPicPr>
          <p:cNvPr id="2050" name="Picture 2" descr="D:\K.Tomiak\Katecheza\Wyd. św. W\ZDJĘCIA WIELKANOC\IMG_154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 flipH="1" flipV="1">
            <a:off x="6893844" y="2371475"/>
            <a:ext cx="4982578" cy="332171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69429848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1028701" y="561474"/>
            <a:ext cx="10096500" cy="858252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1056905" y="645198"/>
            <a:ext cx="99730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Kiedy zstąpił Duch Święty apostołowie usłyszeli:</a:t>
            </a:r>
            <a:endParaRPr lang="pl-PL" sz="3600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9" name="Prostokąt 8">
            <a:hlinkClick r:id="" action="ppaction://hlinkshowjump?jump=nextslide"/>
          </p:cNvPr>
          <p:cNvSpPr/>
          <p:nvPr/>
        </p:nvSpPr>
        <p:spPr>
          <a:xfrm>
            <a:off x="1039231" y="1988730"/>
            <a:ext cx="1017509" cy="1018800"/>
          </a:xfrm>
          <a:prstGeom prst="rect">
            <a:avLst/>
          </a:prstGeom>
          <a:solidFill>
            <a:srgbClr val="C10B25">
              <a:alpha val="70000"/>
            </a:srgbClr>
          </a:solidFill>
          <a:ln w="57150"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dirty="0" smtClean="0">
                <a:latin typeface="Arial" pitchFamily="34" charset="0"/>
                <a:cs typeface="Arial" pitchFamily="34" charset="0"/>
              </a:rPr>
              <a:t>A</a:t>
            </a:r>
            <a:endParaRPr lang="pl-PL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Prostokąt 16">
            <a:hlinkClick r:id="rId3" action="ppaction://hlinksldjump"/>
          </p:cNvPr>
          <p:cNvSpPr/>
          <p:nvPr/>
        </p:nvSpPr>
        <p:spPr>
          <a:xfrm>
            <a:off x="1039231" y="3417480"/>
            <a:ext cx="1017509" cy="1018800"/>
          </a:xfrm>
          <a:prstGeom prst="rect">
            <a:avLst/>
          </a:prstGeom>
          <a:solidFill>
            <a:srgbClr val="C10B25">
              <a:alpha val="70000"/>
            </a:srgbClr>
          </a:solidFill>
          <a:ln w="57150"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dirty="0" smtClean="0">
                <a:latin typeface="Arial" pitchFamily="34" charset="0"/>
                <a:cs typeface="Arial" pitchFamily="34" charset="0"/>
              </a:rPr>
              <a:t>B</a:t>
            </a:r>
            <a:endParaRPr lang="pl-PL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Prostokąt 17">
            <a:hlinkClick r:id="rId3" action="ppaction://hlinksldjump"/>
          </p:cNvPr>
          <p:cNvSpPr/>
          <p:nvPr/>
        </p:nvSpPr>
        <p:spPr>
          <a:xfrm>
            <a:off x="1029706" y="4855755"/>
            <a:ext cx="1017509" cy="1018800"/>
          </a:xfrm>
          <a:prstGeom prst="rect">
            <a:avLst/>
          </a:prstGeom>
          <a:solidFill>
            <a:srgbClr val="C10B25">
              <a:alpha val="70000"/>
            </a:srgbClr>
          </a:solidFill>
          <a:ln w="57150"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dirty="0" smtClean="0">
                <a:latin typeface="Arial" pitchFamily="34" charset="0"/>
                <a:cs typeface="Arial" pitchFamily="34" charset="0"/>
              </a:rPr>
              <a:t>C</a:t>
            </a:r>
            <a:endParaRPr lang="pl-PL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Prostokąt 18"/>
          <p:cNvSpPr/>
          <p:nvPr/>
        </p:nvSpPr>
        <p:spPr>
          <a:xfrm>
            <a:off x="2457450" y="1980698"/>
            <a:ext cx="4391026" cy="1038727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0" name="Prostokąt 19"/>
          <p:cNvSpPr/>
          <p:nvPr/>
        </p:nvSpPr>
        <p:spPr>
          <a:xfrm>
            <a:off x="2466975" y="3409448"/>
            <a:ext cx="4391026" cy="1038727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1" name="Prostokąt 20"/>
          <p:cNvSpPr/>
          <p:nvPr/>
        </p:nvSpPr>
        <p:spPr>
          <a:xfrm>
            <a:off x="2466975" y="4847723"/>
            <a:ext cx="4391026" cy="1038727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2" name="pole tekstowe 21"/>
          <p:cNvSpPr txBox="1"/>
          <p:nvPr/>
        </p:nvSpPr>
        <p:spPr>
          <a:xfrm>
            <a:off x="2533650" y="1971304"/>
            <a:ext cx="42576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Gwałtowne uderzenie wiatru</a:t>
            </a:r>
            <a:endParaRPr lang="pl-PL" sz="3200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23" name="pole tekstowe 22"/>
          <p:cNvSpPr txBox="1"/>
          <p:nvPr/>
        </p:nvSpPr>
        <p:spPr>
          <a:xfrm>
            <a:off x="2524125" y="3569373"/>
            <a:ext cx="42576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Dzwony</a:t>
            </a:r>
            <a:endParaRPr lang="pl-PL" sz="4000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24" name="pole tekstowe 23"/>
          <p:cNvSpPr txBox="1"/>
          <p:nvPr/>
        </p:nvSpPr>
        <p:spPr>
          <a:xfrm>
            <a:off x="2514600" y="5007648"/>
            <a:ext cx="42576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Śpiew Aniołów</a:t>
            </a:r>
            <a:endParaRPr lang="pl-PL" sz="4000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  <p:pic>
        <p:nvPicPr>
          <p:cNvPr id="4098" name="Picture 2" descr="C:\Users\Krzysztof\Desktop\the-holy-spirit-364251_960_7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53351" y="1800875"/>
            <a:ext cx="2851314" cy="42948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69429848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6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1028701" y="561474"/>
            <a:ext cx="10096500" cy="858252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1085850" y="645198"/>
            <a:ext cx="99917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600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Nad głowami apostołów pojawiły się:</a:t>
            </a:r>
            <a:endParaRPr lang="pl-PL" sz="3600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9" name="Prostokąt 8">
            <a:hlinkClick r:id="rId3" action="ppaction://hlinksldjump"/>
          </p:cNvPr>
          <p:cNvSpPr/>
          <p:nvPr/>
        </p:nvSpPr>
        <p:spPr>
          <a:xfrm>
            <a:off x="1039231" y="1988730"/>
            <a:ext cx="1017509" cy="1018800"/>
          </a:xfrm>
          <a:prstGeom prst="rect">
            <a:avLst/>
          </a:prstGeom>
          <a:solidFill>
            <a:srgbClr val="C10B25">
              <a:alpha val="70000"/>
            </a:srgbClr>
          </a:solidFill>
          <a:ln w="57150"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dirty="0" smtClean="0">
                <a:latin typeface="Arial" pitchFamily="34" charset="0"/>
                <a:cs typeface="Arial" pitchFamily="34" charset="0"/>
              </a:rPr>
              <a:t>A</a:t>
            </a:r>
            <a:endParaRPr lang="pl-PL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Prostokąt 16">
            <a:hlinkClick r:id="rId4" action="ppaction://hlinksldjump"/>
          </p:cNvPr>
          <p:cNvSpPr/>
          <p:nvPr/>
        </p:nvSpPr>
        <p:spPr>
          <a:xfrm>
            <a:off x="1039231" y="3417480"/>
            <a:ext cx="1017509" cy="1018800"/>
          </a:xfrm>
          <a:prstGeom prst="rect">
            <a:avLst/>
          </a:prstGeom>
          <a:solidFill>
            <a:srgbClr val="C10B25">
              <a:alpha val="70000"/>
            </a:srgbClr>
          </a:solidFill>
          <a:ln w="57150"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dirty="0" smtClean="0">
                <a:latin typeface="Arial" pitchFamily="34" charset="0"/>
                <a:cs typeface="Arial" pitchFamily="34" charset="0"/>
              </a:rPr>
              <a:t>B</a:t>
            </a:r>
            <a:endParaRPr lang="pl-PL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Prostokąt 17">
            <a:hlinkClick r:id="rId3" action="ppaction://hlinksldjump"/>
          </p:cNvPr>
          <p:cNvSpPr/>
          <p:nvPr/>
        </p:nvSpPr>
        <p:spPr>
          <a:xfrm>
            <a:off x="1029706" y="4855755"/>
            <a:ext cx="1017509" cy="1018800"/>
          </a:xfrm>
          <a:prstGeom prst="rect">
            <a:avLst/>
          </a:prstGeom>
          <a:solidFill>
            <a:srgbClr val="C10B25">
              <a:alpha val="70000"/>
            </a:srgbClr>
          </a:solidFill>
          <a:ln w="57150"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6000" dirty="0" smtClean="0">
                <a:latin typeface="Arial" pitchFamily="34" charset="0"/>
                <a:cs typeface="Arial" pitchFamily="34" charset="0"/>
              </a:rPr>
              <a:t>C</a:t>
            </a:r>
            <a:endParaRPr lang="pl-PL" sz="6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9" name="Prostokąt 18"/>
          <p:cNvSpPr/>
          <p:nvPr/>
        </p:nvSpPr>
        <p:spPr>
          <a:xfrm>
            <a:off x="2457450" y="1980698"/>
            <a:ext cx="4391026" cy="1038727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0" name="Prostokąt 19"/>
          <p:cNvSpPr/>
          <p:nvPr/>
        </p:nvSpPr>
        <p:spPr>
          <a:xfrm>
            <a:off x="2466975" y="3409448"/>
            <a:ext cx="4391026" cy="1038727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1" name="Prostokąt 20"/>
          <p:cNvSpPr/>
          <p:nvPr/>
        </p:nvSpPr>
        <p:spPr>
          <a:xfrm>
            <a:off x="2466975" y="4847723"/>
            <a:ext cx="4391026" cy="1038727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22" name="pole tekstowe 21"/>
          <p:cNvSpPr txBox="1"/>
          <p:nvPr/>
        </p:nvSpPr>
        <p:spPr>
          <a:xfrm>
            <a:off x="2533650" y="2131098"/>
            <a:ext cx="42576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Aureole</a:t>
            </a:r>
            <a:endParaRPr lang="pl-PL" sz="4000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23" name="pole tekstowe 22"/>
          <p:cNvSpPr txBox="1"/>
          <p:nvPr/>
        </p:nvSpPr>
        <p:spPr>
          <a:xfrm>
            <a:off x="2524125" y="3569373"/>
            <a:ext cx="42576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Języki ognia</a:t>
            </a:r>
            <a:endParaRPr lang="pl-PL" sz="4000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24" name="pole tekstowe 23"/>
          <p:cNvSpPr txBox="1"/>
          <p:nvPr/>
        </p:nvSpPr>
        <p:spPr>
          <a:xfrm>
            <a:off x="2514600" y="5007648"/>
            <a:ext cx="425767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4000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Chmury</a:t>
            </a:r>
            <a:endParaRPr lang="pl-PL" sz="4000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  <p:pic>
        <p:nvPicPr>
          <p:cNvPr id="5122" name="Picture 2" descr="C:\Users\Krzysztof\Desktop\pentecost-1075101_960_720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742712" y="1952317"/>
            <a:ext cx="3254622" cy="38861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269429848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1988747" y="445448"/>
            <a:ext cx="8200283" cy="1790701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2055422" y="502821"/>
            <a:ext cx="717170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3200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Niestety, odpowiedź nie jest prawidłowa. Spróbuj raz jeszcze klikając w niebieską strzałkę</a:t>
            </a:r>
            <a:endParaRPr lang="pl-PL" sz="3200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  <p:sp>
        <p:nvSpPr>
          <p:cNvPr id="10" name="Strzałka w prawo 9">
            <a:hlinkClick r:id="" action="ppaction://hlinkshowjump?jump=lastslideviewed"/>
          </p:cNvPr>
          <p:cNvSpPr/>
          <p:nvPr/>
        </p:nvSpPr>
        <p:spPr>
          <a:xfrm>
            <a:off x="8722056" y="819397"/>
            <a:ext cx="1312594" cy="1187535"/>
          </a:xfrm>
          <a:prstGeom prst="rightArrow">
            <a:avLst/>
          </a:prstGeom>
          <a:solidFill>
            <a:srgbClr val="00B0F0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pic>
        <p:nvPicPr>
          <p:cNvPr id="3074" name="Picture 2" descr="C:\Users\Krzysztof\Desktop\false-2061132_960_7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73436" y="1741407"/>
            <a:ext cx="5541816" cy="554181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78754911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9" name="Prostokąt 8"/>
          <p:cNvSpPr/>
          <p:nvPr/>
        </p:nvSpPr>
        <p:spPr>
          <a:xfrm>
            <a:off x="3067421" y="229466"/>
            <a:ext cx="6419849" cy="1209676"/>
          </a:xfrm>
          <a:prstGeom prst="rect">
            <a:avLst/>
          </a:prstGeom>
          <a:solidFill>
            <a:srgbClr val="C10B25">
              <a:alpha val="70000"/>
            </a:srgbClr>
          </a:solidFill>
          <a:ln>
            <a:noFill/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3105520" y="267788"/>
            <a:ext cx="625792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6600" dirty="0" smtClean="0">
                <a:solidFill>
                  <a:schemeClr val="bg1"/>
                </a:solidFill>
                <a:latin typeface="Arial" pitchFamily="34" charset="0"/>
                <a:ea typeface="Fira Sans" pitchFamily="34" charset="0"/>
                <a:cs typeface="Arial" pitchFamily="34" charset="0"/>
              </a:rPr>
              <a:t>GRATULACJE</a:t>
            </a:r>
            <a:endParaRPr lang="pl-PL" sz="6600" dirty="0">
              <a:solidFill>
                <a:schemeClr val="bg1"/>
              </a:solidFill>
              <a:latin typeface="Arial" pitchFamily="34" charset="0"/>
              <a:ea typeface="Fira Sans" pitchFamily="34" charset="0"/>
              <a:cs typeface="Arial" pitchFamily="34" charset="0"/>
            </a:endParaRPr>
          </a:p>
        </p:txBody>
      </p:sp>
      <p:pic>
        <p:nvPicPr>
          <p:cNvPr id="7" name="Picture 4" descr="C:\Users\Krzysztof\Desktop\confirmation-1152155_960_720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8244" y="1542678"/>
            <a:ext cx="5131378" cy="513137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787549118"/>
      </p:ext>
    </p:extLst>
  </p:cSld>
  <p:clrMapOvr>
    <a:masterClrMapping/>
  </p:clrMapOvr>
  <p:transition advClick="0" advTm="1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5" y="6193307"/>
            <a:ext cx="622780" cy="622780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7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15322" y="669560"/>
            <a:ext cx="10894218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6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Kochamy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Jezusa. Podręcznik dla klasy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drugiej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120-121.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Kochamy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Jezusa. Poradnik metodyczny.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Druga </a:t>
            </a:r>
            <a:r>
              <a:rPr lang="pl-PL" sz="32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b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</a:b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32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32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</a:t>
            </a:r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</a:p>
          <a:p>
            <a:r>
              <a:rPr lang="pl-PL" sz="32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220-223.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40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40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3200" baseline="30000" dirty="0" smtClean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32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32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>
                <a:latin typeface="Arial" pitchFamily="34" charset="0"/>
                <a:cs typeface="Arial" pitchFamily="34" charset="0"/>
              </a:rPr>
              <a:t>           </a:t>
            </a:r>
            <a:endParaRPr lang="pl-PL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363</TotalTime>
  <Words>179</Words>
  <Application>Microsoft Office PowerPoint</Application>
  <PresentationFormat>Niestandardowy</PresentationFormat>
  <Paragraphs>70</Paragraphs>
  <Slides>12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12</vt:i4>
      </vt:variant>
    </vt:vector>
  </HeadingPairs>
  <TitlesOfParts>
    <vt:vector size="13" baseType="lpstr">
      <vt:lpstr>Motyw pakietu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55</cp:revision>
  <dcterms:created xsi:type="dcterms:W3CDTF">2017-07-14T09:59:13Z</dcterms:created>
  <dcterms:modified xsi:type="dcterms:W3CDTF">2018-06-05T13:59:36Z</dcterms:modified>
</cp:coreProperties>
</file>