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9" r:id="rId5"/>
    <p:sldId id="271" r:id="rId6"/>
    <p:sldId id="272" r:id="rId7"/>
    <p:sldId id="274" r:id="rId8"/>
    <p:sldId id="273" r:id="rId9"/>
    <p:sldId id="275" r:id="rId10"/>
    <p:sldId id="277" r:id="rId11"/>
    <p:sldId id="276" r:id="rId12"/>
    <p:sldId id="268" r:id="rId1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42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2018-06-06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46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ZESŁANIE DUCHA ŚWIĘTEGO</a:t>
            </a:r>
            <a:r>
              <a:rPr lang="pl-PL" sz="48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endParaRPr lang="pl-PL" sz="4800" b="1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pentecost-34092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69156" y="-35844"/>
            <a:ext cx="13495081" cy="6893844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8940" y="4921285"/>
            <a:ext cx="12570940" cy="1007788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462213" y="5330867"/>
            <a:ext cx="9144000" cy="18763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ZESŁANIE DUCHA ŚWIĘTEGO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8861367" y="1512915"/>
            <a:ext cx="3075709" cy="3308467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8861368" y="1562793"/>
            <a:ext cx="305215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„Kiedy nadszedł dzień Pięćdziesiątnicy, znajdowali się wszyscy razem na tym samym miejscu”. </a:t>
            </a:r>
            <a:r>
              <a:rPr lang="pl-PL" sz="2000" b="1" dirty="0" err="1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Dz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 2, 1</a:t>
            </a:r>
            <a:endParaRPr lang="pl-PL" sz="2000" b="1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  <p:pic>
        <p:nvPicPr>
          <p:cNvPr id="2050" name="Picture 2" descr="D:\Pobrane\stained-glass-windows-29096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5230" y="-43737"/>
            <a:ext cx="8766968" cy="69426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465513" y="1645920"/>
            <a:ext cx="3075709" cy="2909455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465514" y="1695797"/>
            <a:ext cx="30521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„Nagle dał się słyszeć z nieba szum, jakby uderzenie gwałtownego wichru”. </a:t>
            </a:r>
            <a:r>
              <a:rPr lang="pl-PL" sz="2000" b="1" dirty="0" err="1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Dz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 2, </a:t>
            </a:r>
            <a:r>
              <a:rPr lang="pl-PL" sz="2000" b="1" dirty="0" err="1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2</a:t>
            </a:r>
            <a:endParaRPr lang="pl-PL" sz="2000" b="1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  <p:pic>
        <p:nvPicPr>
          <p:cNvPr id="1026" name="Picture 2" descr="D:\Pobrane\window-17262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78606" y="345396"/>
            <a:ext cx="7633606" cy="57252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1335752" y="2331200"/>
            <a:ext cx="3075709" cy="1695798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335753" y="2381077"/>
            <a:ext cx="30521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„Ukazały się też jakby języki ognia…” </a:t>
            </a:r>
            <a:r>
              <a:rPr lang="pl-PL" sz="2000" b="1" dirty="0" err="1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Dz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 2, 3</a:t>
            </a:r>
            <a:endParaRPr lang="pl-PL" sz="2000" b="1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  <p:pic>
        <p:nvPicPr>
          <p:cNvPr id="2050" name="Picture 2" descr="D:\Pobrane\the-holy-spirit-3642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88765" y="352425"/>
            <a:ext cx="4003482" cy="60277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781396" y="2061555"/>
            <a:ext cx="3075709" cy="2261063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781397" y="2111433"/>
            <a:ext cx="305215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„…rozdzieliły się, 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i na każdym 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z nich spoczął jeden”. </a:t>
            </a:r>
          </a:p>
          <a:p>
            <a:pPr algn="ctr"/>
            <a:r>
              <a:rPr lang="pl-PL" sz="2000" b="1" dirty="0" err="1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Dz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 2, 3</a:t>
            </a:r>
            <a:endParaRPr lang="pl-PL" sz="2000" b="1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  <p:pic>
        <p:nvPicPr>
          <p:cNvPr id="5122" name="Picture 2" descr="D:\Pobrane\church-26587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67454" y="243608"/>
            <a:ext cx="7326572" cy="59244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3" name="Picture 3" descr="C:\Users\Krzysztof\Desktop\koster-1898042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49297" y="1345911"/>
            <a:ext cx="337252" cy="566016"/>
          </a:xfrm>
          <a:prstGeom prst="rect">
            <a:avLst/>
          </a:prstGeom>
          <a:noFill/>
        </p:spPr>
      </p:pic>
      <p:pic>
        <p:nvPicPr>
          <p:cNvPr id="10" name="Picture 3" descr="C:\Users\Krzysztof\Desktop\koster-1898042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02191" y="600537"/>
            <a:ext cx="337252" cy="566016"/>
          </a:xfrm>
          <a:prstGeom prst="rect">
            <a:avLst/>
          </a:prstGeom>
          <a:noFill/>
        </p:spPr>
      </p:pic>
      <p:pic>
        <p:nvPicPr>
          <p:cNvPr id="11" name="Picture 3" descr="C:\Users\Krzysztof\Desktop\koster-1898042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32723" y="0"/>
            <a:ext cx="337252" cy="566016"/>
          </a:xfrm>
          <a:prstGeom prst="rect">
            <a:avLst/>
          </a:prstGeom>
          <a:noFill/>
        </p:spPr>
      </p:pic>
      <p:pic>
        <p:nvPicPr>
          <p:cNvPr id="12" name="Picture 3" descr="C:\Users\Krzysztof\Desktop\koster-1898042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79879" y="700289"/>
            <a:ext cx="337252" cy="566016"/>
          </a:xfrm>
          <a:prstGeom prst="rect">
            <a:avLst/>
          </a:prstGeom>
          <a:noFill/>
        </p:spPr>
      </p:pic>
      <p:pic>
        <p:nvPicPr>
          <p:cNvPr id="13" name="Picture 3" descr="C:\Users\Krzysztof\Desktop\koster-1898042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61028" y="0"/>
            <a:ext cx="337252" cy="566016"/>
          </a:xfrm>
          <a:prstGeom prst="rect">
            <a:avLst/>
          </a:prstGeom>
          <a:noFill/>
        </p:spPr>
      </p:pic>
      <p:pic>
        <p:nvPicPr>
          <p:cNvPr id="14" name="Picture 3" descr="C:\Users\Krzysztof\Desktop\koster-1898042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25057" y="883169"/>
            <a:ext cx="337252" cy="566016"/>
          </a:xfrm>
          <a:prstGeom prst="rect">
            <a:avLst/>
          </a:prstGeom>
          <a:noFill/>
        </p:spPr>
      </p:pic>
      <p:pic>
        <p:nvPicPr>
          <p:cNvPr id="15" name="Picture 3" descr="C:\Users\Krzysztof\Desktop\koster-1898042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23326" y="1365307"/>
            <a:ext cx="337252" cy="566016"/>
          </a:xfrm>
          <a:prstGeom prst="rect">
            <a:avLst/>
          </a:prstGeom>
          <a:noFill/>
        </p:spPr>
      </p:pic>
      <p:pic>
        <p:nvPicPr>
          <p:cNvPr id="16" name="Picture 3" descr="C:\Users\Krzysztof\Desktop\koster-1898042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9930" y="1598063"/>
            <a:ext cx="337252" cy="5660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obrane\holy-spirit-24242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48122" y="-3031260"/>
            <a:ext cx="16630650" cy="11069638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482139" y="1030778"/>
            <a:ext cx="11454938" cy="3790604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498764" y="1180407"/>
            <a:ext cx="114147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4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Przyjdź, Duchu Święty, ja pragnę,</a:t>
            </a:r>
          </a:p>
          <a:p>
            <a:pPr algn="ctr"/>
            <a:r>
              <a:rPr lang="pl-PL" sz="5400" dirty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o</a:t>
            </a:r>
            <a:r>
              <a:rPr lang="pl-PL" sz="54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 to dziś błagam Cię.</a:t>
            </a:r>
          </a:p>
          <a:p>
            <a:pPr algn="ctr"/>
            <a:r>
              <a:rPr lang="pl-PL" sz="54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Przyjdź w swojej mocy i sile,</a:t>
            </a:r>
          </a:p>
          <a:p>
            <a:pPr algn="ctr"/>
            <a:r>
              <a:rPr lang="pl-PL" sz="5400" dirty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r</a:t>
            </a:r>
            <a:r>
              <a:rPr lang="pl-PL" sz="54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adością napełnij mnie.</a:t>
            </a:r>
            <a:endParaRPr lang="pl-PL" sz="54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ALBUM\2017\2017.07 LIPIEC WAKACJE (128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04850"/>
            <a:ext cx="12399646" cy="8266430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482139" y="1180406"/>
            <a:ext cx="11454938" cy="3092335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498764" y="1180407"/>
            <a:ext cx="11414760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4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„Wiatrak”</a:t>
            </a:r>
          </a:p>
          <a:p>
            <a:pPr algn="ctr"/>
            <a:endParaRPr lang="pl-PL" sz="1200" dirty="0" smtClean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Ilustracje do opowiadania</a:t>
            </a:r>
          </a:p>
          <a:p>
            <a:pPr algn="ctr"/>
            <a:endParaRPr lang="pl-PL" sz="2000" dirty="0" smtClean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  <a:p>
            <a:pPr algn="ctr"/>
            <a:r>
              <a:rPr lang="pl-PL" sz="3600" i="1" baseline="30000" dirty="0" smtClean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  <a:cs typeface="Arial" pitchFamily="34" charset="0"/>
              </a:rPr>
              <a:t>Kochamy Pana Jezusa. Poradnik metodyczny. Druga klasa szkoły podstawowej, </a:t>
            </a:r>
            <a:br>
              <a:rPr lang="pl-PL" sz="3600" i="1" baseline="30000" dirty="0" smtClean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600" baseline="30000" dirty="0" smtClean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600" i="1" baseline="30000" dirty="0" smtClean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600" baseline="30000" dirty="0" smtClean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  <a:cs typeface="Arial" pitchFamily="34" charset="0"/>
              </a:rPr>
              <a:t>J. Szpet, D. Jackowiak. </a:t>
            </a:r>
          </a:p>
          <a:p>
            <a:pPr algn="ctr"/>
            <a:r>
              <a:rPr lang="pl-PL" sz="3600" baseline="30000" dirty="0" smtClean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  <a:cs typeface="Arial" pitchFamily="34" charset="0"/>
              </a:rPr>
              <a:t>Wydawnictwo Święty Wojciech, Poznań 2012, s. 210-211. </a:t>
            </a:r>
          </a:p>
          <a:p>
            <a:pPr algn="ctr"/>
            <a:endParaRPr lang="pl-PL" sz="36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D:\ALBUM\2017\2017.07 LIPIEC WAKACJE (150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0980" y="-899160"/>
            <a:ext cx="12412980" cy="827532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D:\ALBUM\2017\2017.07 LIPIEC WAKACJE (130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32024" y="-2758016"/>
            <a:ext cx="14424024" cy="961601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9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pic>
        <p:nvPicPr>
          <p:cNvPr id="9218" name="Picture 2" descr="D:\ALBUM\2017\2017.07 LIPIEC WAKACJE (14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672" y="126913"/>
            <a:ext cx="5925312" cy="3950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219" name="Picture 3" descr="D:\ALBUM\2017\2017.07 LIPIEC WAKACJE (14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H="1" flipV="1">
            <a:off x="6230088" y="270968"/>
            <a:ext cx="5583824" cy="3722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220" name="Picture 4" descr="D:\ALBUM\2017\2017.07 LIPIEC WAKACJE (140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95622" y="4157796"/>
            <a:ext cx="3876844" cy="25845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7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10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15322" y="669560"/>
            <a:ext cx="10894218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6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Kochamy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Jezusa. 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drugiej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116-117.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Kochamy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Jezusa. 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Druga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207-213.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, K. </a:t>
            </a:r>
            <a:r>
              <a:rPr lang="pl-PL" sz="3200" baseline="3000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Tomiak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169</Words>
  <Application>Microsoft Office PowerPoint</Application>
  <PresentationFormat>Niestandardowy</PresentationFormat>
  <Paragraphs>40</Paragraphs>
  <Slides>12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46</cp:revision>
  <dcterms:created xsi:type="dcterms:W3CDTF">2017-07-14T09:59:13Z</dcterms:created>
  <dcterms:modified xsi:type="dcterms:W3CDTF">2018-06-06T19:35:21Z</dcterms:modified>
</cp:coreProperties>
</file>