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5" r:id="rId4"/>
    <p:sldId id="268" r:id="rId5"/>
    <p:sldId id="278" r:id="rId6"/>
    <p:sldId id="280" r:id="rId7"/>
    <p:sldId id="281" r:id="rId8"/>
    <p:sldId id="261" r:id="rId9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966"/>
    <a:srgbClr val="C10B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9645" autoAdjust="0"/>
  </p:normalViewPr>
  <p:slideViewPr>
    <p:cSldViewPr snapToGrid="0">
      <p:cViewPr varScale="1">
        <p:scale>
          <a:sx n="74" d="100"/>
          <a:sy n="74" d="100"/>
        </p:scale>
        <p:origin x="540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30.08.2018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30.08.2018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30.08.2018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30.08.2018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30.08.2018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30.08.2018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30.08.2018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30.08.2018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30.08.2018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30.08.2018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30.08.2018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30.08.2018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3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24</a:t>
            </a:r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676400" y="3700936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l-PL" sz="800" b="1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  <p:sp>
        <p:nvSpPr>
          <p:cNvPr id="9" name="pole tekstowe 8"/>
          <p:cNvSpPr txBox="1"/>
          <p:nvPr/>
        </p:nvSpPr>
        <p:spPr>
          <a:xfrm>
            <a:off x="-1" y="3414715"/>
            <a:ext cx="1219199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3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SZCZERE WYZNANIE GRZECHÓW</a:t>
            </a:r>
            <a:endParaRPr lang="pl-PL" sz="3300" b="1" dirty="0"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350" y="-668819"/>
            <a:ext cx="12437836" cy="829189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0" y="4549160"/>
            <a:ext cx="12195712" cy="802361"/>
          </a:xfrm>
          <a:prstGeom prst="rect">
            <a:avLst/>
          </a:prstGeom>
          <a:solidFill>
            <a:schemeClr val="accent4">
              <a:lumMod val="60000"/>
              <a:lumOff val="40000"/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3712" y="4774034"/>
            <a:ext cx="12195712" cy="577488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dirty="0" smtClean="0">
                <a:solidFill>
                  <a:srgbClr val="002060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SPOWIEDŹ SZCZERA</a:t>
            </a:r>
            <a:endParaRPr lang="pl-PL" sz="6000" b="1" dirty="0">
              <a:solidFill>
                <a:srgbClr val="002060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7652084" y="465221"/>
            <a:ext cx="4328856" cy="5452360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7652084" y="577657"/>
            <a:ext cx="4328856" cy="53399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1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Kiedy rozmawiamy </a:t>
            </a:r>
            <a:br>
              <a:rPr lang="pl-PL" sz="3100" dirty="0" smtClean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pl-PL" sz="31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z kolegami </a:t>
            </a:r>
            <a:br>
              <a:rPr lang="pl-PL" sz="3100" dirty="0" smtClean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pl-PL" sz="31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i koleżankami ufamy, że wypowiadane </a:t>
            </a:r>
            <a:br>
              <a:rPr lang="pl-PL" sz="3100" dirty="0" smtClean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pl-PL" sz="31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i usłyszane słowa są </a:t>
            </a:r>
            <a:r>
              <a:rPr lang="pl-PL" sz="30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szczere</a:t>
            </a:r>
            <a:r>
              <a:rPr lang="pl-PL" sz="31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, czyli mówione otwarcie, zgodnie </a:t>
            </a:r>
            <a:br>
              <a:rPr lang="pl-PL" sz="3100" dirty="0" smtClean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pl-PL" sz="31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z prawdą. Tylko wtedy jesteśmy gotowi powierzyć komuś nasze tajemnice, zaufać.</a:t>
            </a:r>
          </a:p>
        </p:txBody>
      </p:sp>
      <p:pic>
        <p:nvPicPr>
          <p:cNvPr id="7" name="Obraz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332" y="840878"/>
            <a:ext cx="7222360" cy="48134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94887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992" y="-35487"/>
            <a:ext cx="4664702" cy="6488286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5161233" y="365441"/>
            <a:ext cx="6351145" cy="5755421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5161233" y="454056"/>
            <a:ext cx="6351145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Podobnie </a:t>
            </a:r>
            <a:r>
              <a:rPr lang="pl-PL" sz="3200" dirty="0">
                <a:solidFill>
                  <a:srgbClr val="002060"/>
                </a:solidFill>
                <a:latin typeface="Georgia" panose="02040502050405020303" pitchFamily="18" charset="0"/>
              </a:rPr>
              <a:t>rzecz ma </a:t>
            </a:r>
            <a:r>
              <a:rPr lang="pl-PL" sz="32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się </a:t>
            </a:r>
            <a:r>
              <a:rPr lang="pl-PL" sz="3200" dirty="0">
                <a:solidFill>
                  <a:srgbClr val="002060"/>
                </a:solidFill>
                <a:latin typeface="Georgia" panose="02040502050405020303" pitchFamily="18" charset="0"/>
              </a:rPr>
              <a:t>ze </a:t>
            </a:r>
            <a:r>
              <a:rPr lang="pl-PL" sz="32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spowiedzią – musi być </a:t>
            </a:r>
            <a:r>
              <a:rPr lang="pl-PL" sz="32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szczera</a:t>
            </a:r>
            <a:r>
              <a:rPr lang="pl-PL" sz="32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,</a:t>
            </a:r>
            <a:r>
              <a:rPr lang="pl-PL" sz="32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 </a:t>
            </a:r>
            <a:r>
              <a:rPr lang="pl-PL" sz="32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by była ważna. </a:t>
            </a:r>
          </a:p>
          <a:p>
            <a:pPr algn="ctr"/>
            <a:endParaRPr lang="pl-PL" sz="1600" dirty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32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Kiedy Jezus chodził po ziemi odpuszczał grzechy tym, </a:t>
            </a:r>
            <a:r>
              <a:rPr lang="pl-PL" sz="32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którzy przyznawali się do nich </a:t>
            </a:r>
            <a:br>
              <a:rPr lang="pl-PL" sz="3200" b="1" dirty="0" smtClean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pl-PL" sz="32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i za nie żałowali. </a:t>
            </a:r>
          </a:p>
          <a:p>
            <a:pPr algn="ctr"/>
            <a:endParaRPr lang="pl-PL" sz="1600" dirty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32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Władzę odpuszczania grzechów przekazał apostołom i ich następcom – kapłanom.</a:t>
            </a:r>
          </a:p>
        </p:txBody>
      </p:sp>
    </p:spTree>
    <p:extLst>
      <p:ext uri="{BB962C8B-B14F-4D97-AF65-F5344CB8AC3E}">
        <p14:creationId xmlns:p14="http://schemas.microsoft.com/office/powerpoint/2010/main" val="72899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83732" y="-970675"/>
            <a:ext cx="12575732" cy="8380262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61320" y="299544"/>
            <a:ext cx="11310549" cy="1224456"/>
          </a:xfrm>
          <a:prstGeom prst="rect">
            <a:avLst/>
          </a:prstGeom>
          <a:solidFill>
            <a:srgbClr val="FFD96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461321" y="280830"/>
            <a:ext cx="11310548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4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ZAPAMIĘTAJ</a:t>
            </a:r>
          </a:p>
          <a:p>
            <a:pPr algn="ctr"/>
            <a:r>
              <a:rPr lang="pl-PL" sz="32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Szczere wyznanie grzechów to:</a:t>
            </a:r>
          </a:p>
        </p:txBody>
      </p:sp>
      <p:sp>
        <p:nvSpPr>
          <p:cNvPr id="12" name="Prostokąt 11"/>
          <p:cNvSpPr/>
          <p:nvPr/>
        </p:nvSpPr>
        <p:spPr>
          <a:xfrm>
            <a:off x="461320" y="1764769"/>
            <a:ext cx="11310549" cy="1224456"/>
          </a:xfrm>
          <a:prstGeom prst="rect">
            <a:avLst/>
          </a:prstGeom>
          <a:solidFill>
            <a:srgbClr val="FFD96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3" name="pole tekstowe 12"/>
          <p:cNvSpPr txBox="1"/>
          <p:nvPr/>
        </p:nvSpPr>
        <p:spPr>
          <a:xfrm>
            <a:off x="461321" y="2045420"/>
            <a:ext cx="113105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Wypowiedzenie wszystkich grzechów bez lęku;</a:t>
            </a:r>
          </a:p>
        </p:txBody>
      </p:sp>
      <p:sp>
        <p:nvSpPr>
          <p:cNvPr id="14" name="Prostokąt 13"/>
          <p:cNvSpPr/>
          <p:nvPr/>
        </p:nvSpPr>
        <p:spPr>
          <a:xfrm>
            <a:off x="461320" y="3113163"/>
            <a:ext cx="11310549" cy="1224456"/>
          </a:xfrm>
          <a:prstGeom prst="rect">
            <a:avLst/>
          </a:prstGeom>
          <a:solidFill>
            <a:srgbClr val="FFD96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5" name="Prostokąt 14"/>
          <p:cNvSpPr/>
          <p:nvPr/>
        </p:nvSpPr>
        <p:spPr>
          <a:xfrm>
            <a:off x="461320" y="4498619"/>
            <a:ext cx="11310549" cy="1224456"/>
          </a:xfrm>
          <a:prstGeom prst="rect">
            <a:avLst/>
          </a:prstGeom>
          <a:solidFill>
            <a:srgbClr val="FFD96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6" name="pole tekstowe 15"/>
          <p:cNvSpPr txBox="1"/>
          <p:nvPr/>
        </p:nvSpPr>
        <p:spPr>
          <a:xfrm>
            <a:off x="461320" y="3351631"/>
            <a:ext cx="113105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Mówienie tylko prawdy;</a:t>
            </a:r>
          </a:p>
        </p:txBody>
      </p:sp>
      <p:sp>
        <p:nvSpPr>
          <p:cNvPr id="17" name="pole tekstowe 16"/>
          <p:cNvSpPr txBox="1"/>
          <p:nvPr/>
        </p:nvSpPr>
        <p:spPr>
          <a:xfrm>
            <a:off x="461320" y="4702391"/>
            <a:ext cx="113105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Przy grzechach śmiertelnych podanie ich liczby.</a:t>
            </a:r>
          </a:p>
        </p:txBody>
      </p:sp>
    </p:spTree>
    <p:extLst>
      <p:ext uri="{BB962C8B-B14F-4D97-AF65-F5344CB8AC3E}">
        <p14:creationId xmlns:p14="http://schemas.microsoft.com/office/powerpoint/2010/main" val="1778811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/>
      <p:bldP spid="14" grpId="0" animBg="1"/>
      <p:bldP spid="15" grpId="0" animBg="1"/>
      <p:bldP spid="16" grpId="0"/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5385770" y="627143"/>
            <a:ext cx="6126608" cy="5189473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5385770" y="649093"/>
            <a:ext cx="6126607" cy="606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Jeżeli ktoś świadomie nie powiedziałby jakiegoś grzechu lub kłamałby, taka spowiedź jest nieważna i trzeba </a:t>
            </a:r>
            <a:b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ją powtórzyć.</a:t>
            </a:r>
          </a:p>
          <a:p>
            <a:pPr algn="ctr"/>
            <a:r>
              <a:rPr lang="pl-PL" sz="40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Grzech nie został odpuszczony.</a:t>
            </a:r>
            <a:endParaRPr lang="pl-PL" sz="3600" b="1" dirty="0" smtClean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algn="ctr"/>
            <a:endParaRPr lang="pl-PL" sz="3600" dirty="0" smtClean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algn="ctr"/>
            <a:endParaRPr lang="pl-PL" sz="3200" b="1" dirty="0" smtClean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1951"/>
            <a:ext cx="5443010" cy="563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8811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66565">
            <a:off x="9189673" y="-163728"/>
            <a:ext cx="2914650" cy="685800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5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358915" y="450948"/>
            <a:ext cx="8704874" cy="5243999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339377" y="745663"/>
            <a:ext cx="8704874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Jeżeli ktoś zapomniałby grzechu, spowiedź jest ważna, a </a:t>
            </a:r>
            <a:r>
              <a:rPr lang="pl-PL" sz="40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grzech został odpuszczony.</a:t>
            </a:r>
          </a:p>
          <a:p>
            <a:pPr algn="ctr"/>
            <a:endParaRPr lang="pl-PL" sz="4000" dirty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Należy o nim powiedzieć podczas kolejnego sakramenty pokuty </a:t>
            </a:r>
            <a:b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i pojednania.</a:t>
            </a:r>
            <a:endParaRPr lang="pl-PL" sz="3600" dirty="0" smtClean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algn="ctr"/>
            <a:endParaRPr lang="pl-PL" sz="3600" dirty="0" smtClean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algn="ctr"/>
            <a:endParaRPr lang="pl-PL" sz="3200" b="1" dirty="0" smtClean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2163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78027"/>
            <a:ext cx="10894218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Przyjmujemy Pana Jezusa. Podręcznik dla klasy trzeciej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2013, s. 64-65.</a:t>
            </a:r>
          </a:p>
          <a:p>
            <a:endParaRPr lang="pl-PL" sz="24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Przyjmujemy Pana Jezusa. Poradnik metodyczny. Trzecia klasa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2013, s. </a:t>
            </a:r>
            <a:r>
              <a:rPr lang="pl-PL" sz="2400" smtClean="0">
                <a:latin typeface="Arial" pitchFamily="34" charset="0"/>
                <a:ea typeface="Fira Sans" pitchFamily="34" charset="0"/>
                <a:cs typeface="Arial" pitchFamily="34" charset="0"/>
              </a:rPr>
              <a:t>113-118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.</a:t>
            </a:r>
          </a:p>
          <a:p>
            <a:endParaRPr lang="pl-PL" sz="24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Święty Wojciech Dom Medialny, pixabay.com</a:t>
            </a:r>
            <a:endParaRPr lang="pl-PL" sz="3200" dirty="0"/>
          </a:p>
        </p:txBody>
      </p:sp>
    </p:spTree>
    <p:extLst>
      <p:ext uri="{BB962C8B-B14F-4D97-AF65-F5344CB8AC3E}">
        <p14:creationId xmlns:p14="http://schemas.microsoft.com/office/powerpoint/2010/main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1551</TotalTime>
  <Words>192</Words>
  <Application>Microsoft Office PowerPoint</Application>
  <PresentationFormat>Panoramiczny</PresentationFormat>
  <Paragraphs>34</Paragraphs>
  <Slides>8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Fira Sans</vt:lpstr>
      <vt:lpstr>Georgia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195</cp:revision>
  <dcterms:created xsi:type="dcterms:W3CDTF">2017-07-14T09:59:13Z</dcterms:created>
  <dcterms:modified xsi:type="dcterms:W3CDTF">2018-08-30T11:33:39Z</dcterms:modified>
</cp:coreProperties>
</file>