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68" r:id="rId5"/>
    <p:sldId id="267" r:id="rId6"/>
    <p:sldId id="261" r:id="rId7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66"/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113" d="100"/>
          <a:sy n="113" d="100"/>
        </p:scale>
        <p:origin x="-42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2018-06-13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2018-06-13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2018-06-13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2018-06-13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2018-06-13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2018-06-13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2018-06-13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3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12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0" y="3606800"/>
            <a:ext cx="121919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SZANUJEMY IMIĘ BOGA</a:t>
            </a:r>
          </a:p>
          <a:p>
            <a:pPr algn="ctr"/>
            <a:r>
              <a:rPr lang="pl-PL" sz="36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DRUGIE PRZYKAZANIE</a:t>
            </a:r>
            <a:endParaRPr lang="pl-PL" sz="36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D:\Pobrane\religion-34525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66954" y="-586853"/>
            <a:ext cx="13636626" cy="7672387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3712" y="5061762"/>
            <a:ext cx="12195712" cy="954433"/>
          </a:xfrm>
          <a:prstGeom prst="rect">
            <a:avLst/>
          </a:prstGeom>
          <a:solidFill>
            <a:schemeClr val="accent4">
              <a:lumMod val="60000"/>
              <a:lumOff val="4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3712" y="5149804"/>
            <a:ext cx="12195712" cy="9544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rgbClr val="002060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DRUGIE PRZYKAZANIE</a:t>
            </a:r>
            <a:endParaRPr lang="pl-PL" sz="6000" b="1" dirty="0">
              <a:solidFill>
                <a:srgbClr val="002060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-941697" y="887105"/>
            <a:ext cx="13675057" cy="240065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RelaxedModerately"/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pl-PL" sz="150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BÓG</a:t>
            </a:r>
            <a:endParaRPr lang="pl-PL" sz="150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750627" y="243387"/>
            <a:ext cx="10890913" cy="1817426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764275" y="243386"/>
            <a:ext cx="1089091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Każdy pragnie, by inni go szanowali. Nie lubimy być przezywani lub nazywani w obraźliwy sposób. </a:t>
            </a:r>
          </a:p>
          <a:p>
            <a:pPr algn="ctr"/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Nasze imię jest dla nas ważne.</a:t>
            </a:r>
            <a:endParaRPr lang="pl-PL" sz="36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7919436" y="3706416"/>
            <a:ext cx="355833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Krzysztof</a:t>
            </a:r>
            <a:endParaRPr lang="pl-PL" sz="6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1070537" y="3735986"/>
            <a:ext cx="16999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Jan</a:t>
            </a:r>
            <a:endParaRPr lang="pl-PL" sz="6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6352217" y="4977932"/>
            <a:ext cx="40064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Weronika</a:t>
            </a:r>
            <a:endParaRPr lang="pl-PL" sz="6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4209519" y="2439449"/>
            <a:ext cx="545309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Michał</a:t>
            </a:r>
            <a:endParaRPr lang="pl-PL" sz="6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852171" y="2398504"/>
            <a:ext cx="215033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Anna</a:t>
            </a:r>
            <a:endParaRPr lang="pl-PL" sz="6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3606744" y="3706415"/>
            <a:ext cx="38312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Katarzyna</a:t>
            </a:r>
            <a:endParaRPr lang="pl-PL" sz="6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8001323" y="2382583"/>
            <a:ext cx="355833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Stanisław</a:t>
            </a:r>
            <a:endParaRPr lang="pl-PL" sz="6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7" name="pole tekstowe 16"/>
          <p:cNvSpPr txBox="1"/>
          <p:nvPr/>
        </p:nvSpPr>
        <p:spPr>
          <a:xfrm>
            <a:off x="2790151" y="4964282"/>
            <a:ext cx="44181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Amelia</a:t>
            </a:r>
            <a:endParaRPr lang="pl-PL" sz="6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  <p:bldP spid="11" grpId="0" build="allAtOnce"/>
      <p:bldP spid="12" grpId="0" build="allAtOnce"/>
      <p:bldP spid="13" grpId="0" build="allAtOnce"/>
      <p:bldP spid="14" grpId="0" build="allAtOnce"/>
      <p:bldP spid="15" grpId="0" build="allAtOnce"/>
      <p:bldP spid="16" grpId="0" build="allAtOnce"/>
      <p:bldP spid="17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982639" y="325272"/>
            <a:ext cx="10454185" cy="630072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1023581" y="325271"/>
            <a:ext cx="1038594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2. Nie będziesz brał imienia Pana Boga twego nadaremno.</a:t>
            </a:r>
            <a:endParaRPr lang="pl-PL" sz="3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0" name="Strzałka w dół 9"/>
          <p:cNvSpPr/>
          <p:nvPr/>
        </p:nvSpPr>
        <p:spPr>
          <a:xfrm>
            <a:off x="2006221" y="1123494"/>
            <a:ext cx="687792" cy="1237568"/>
          </a:xfrm>
          <a:prstGeom prst="downArrow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rostokąt 10"/>
          <p:cNvSpPr/>
          <p:nvPr/>
        </p:nvSpPr>
        <p:spPr>
          <a:xfrm>
            <a:off x="984913" y="2415653"/>
            <a:ext cx="2850108" cy="1119117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1012208" y="2456597"/>
            <a:ext cx="282281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Imię Boga jest święte</a:t>
            </a:r>
            <a:endParaRPr lang="pl-PL" sz="3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4876799" y="2922895"/>
            <a:ext cx="2850108" cy="2017594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4" name="pole tekstowe 13"/>
          <p:cNvSpPr txBox="1"/>
          <p:nvPr/>
        </p:nvSpPr>
        <p:spPr>
          <a:xfrm>
            <a:off x="4904094" y="2963839"/>
            <a:ext cx="282281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Imię Boga wypowiadamy zawsze </a:t>
            </a:r>
            <a:br>
              <a:rPr lang="pl-PL" sz="30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z szacunkiem</a:t>
            </a:r>
            <a:endParaRPr lang="pl-PL" sz="3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8670877" y="2417928"/>
            <a:ext cx="2850108" cy="2017594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6" name="pole tekstowe 15"/>
          <p:cNvSpPr txBox="1"/>
          <p:nvPr/>
        </p:nvSpPr>
        <p:spPr>
          <a:xfrm>
            <a:off x="8698172" y="2458872"/>
            <a:ext cx="282281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Nie wzywamy imienia Boga </a:t>
            </a:r>
            <a:br>
              <a:rPr lang="pl-PL" sz="30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w błahych sprawach</a:t>
            </a:r>
            <a:endParaRPr lang="pl-PL" sz="3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7" name="Strzałka w dół 16"/>
          <p:cNvSpPr/>
          <p:nvPr/>
        </p:nvSpPr>
        <p:spPr>
          <a:xfrm>
            <a:off x="9651242" y="1112121"/>
            <a:ext cx="687792" cy="1237568"/>
          </a:xfrm>
          <a:prstGeom prst="downArrow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8" name="Strzałka w dół 17"/>
          <p:cNvSpPr/>
          <p:nvPr/>
        </p:nvSpPr>
        <p:spPr>
          <a:xfrm>
            <a:off x="5914030" y="1441942"/>
            <a:ext cx="687792" cy="1237568"/>
          </a:xfrm>
          <a:prstGeom prst="downArrow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</p:spTree>
    <p:extLst>
      <p:ext uri="{BB962C8B-B14F-4D97-AF65-F5344CB8AC3E}">
        <p14:creationId xmlns:p14="http://schemas.microsoft.com/office/powerpoint/2010/main" xmlns="" val="72899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build="allAtOnce"/>
      <p:bldP spid="13" grpId="0" animBg="1"/>
      <p:bldP spid="14" grpId="0" build="allAtOnce"/>
      <p:bldP spid="15" grpId="0" animBg="1"/>
      <p:bldP spid="16" grpId="0" build="allAtOnce"/>
      <p:bldP spid="17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872251" y="1596788"/>
            <a:ext cx="7121288" cy="3643952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4899545" y="1637731"/>
            <a:ext cx="709399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Drugie przykazanie przypomina nam także o powadze składanych przyrzeczeń. Pan Bóg zawsze jest ich świadkiem, dlatego wolno je składać tylko w bardzo ważnych sytuacjach. Przykładem może być przysięga małżeńska.</a:t>
            </a:r>
            <a:endParaRPr lang="pl-PL" sz="32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pic>
        <p:nvPicPr>
          <p:cNvPr id="2050" name="Picture 2" descr="C:\Users\Krzysztof\Desktop\wedding-997638_960_7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68580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793293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Podręcznik dla klasy trzeciej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36-37.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Poradnik metodyczny. Trzecia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49-53.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932</TotalTime>
  <Words>185</Words>
  <Application>Microsoft Office PowerPoint</Application>
  <PresentationFormat>Niestandardowy</PresentationFormat>
  <Paragraphs>33</Paragraphs>
  <Slides>6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6</vt:i4>
      </vt:variant>
    </vt:vector>
  </HeadingPairs>
  <TitlesOfParts>
    <vt:vector size="7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125</cp:revision>
  <dcterms:created xsi:type="dcterms:W3CDTF">2017-07-14T09:59:13Z</dcterms:created>
  <dcterms:modified xsi:type="dcterms:W3CDTF">2018-06-13T18:46:19Z</dcterms:modified>
</cp:coreProperties>
</file>