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78" r:id="rId6"/>
    <p:sldId id="281" r:id="rId7"/>
    <p:sldId id="279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SMUTEK, KTÓRY PROWADZI DO RADOŚCI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4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ŻAL ZA GRZECHY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2766"/>
            <a:ext cx="12192000" cy="344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36816" y="989582"/>
            <a:ext cx="5165470" cy="421021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936816" y="1078752"/>
            <a:ext cx="516547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życiu człowieka bywają chwile radosne i smutne. Powodem smutku może być ból, zadana rana, krzywda wyrządzona przez drugą osobę. </a:t>
            </a: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Smucimy się także wtedy, gdy popełniamy grzech.</a:t>
            </a:r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45" y="119301"/>
            <a:ext cx="4221082" cy="6333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328848" y="191070"/>
            <a:ext cx="4558352" cy="591316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328848" y="300721"/>
            <a:ext cx="455835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Często zapominamy, że Bóg nas kocha i nie potrafimy odwzajemnić tej miłości. Bezmyślnie dopuszczamy się niedobrych czynów. Jeśli dojdzie do takiej sytuacji, ważne jest, byśmy zdali sobie sprawę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popełnionych grzechów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przeprosili Pana Boga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bliźnich. Taką postawę nazywamy </a:t>
            </a:r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żalem za grzechy</a:t>
            </a: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64" y="1018890"/>
            <a:ext cx="6792894" cy="4529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32255" y="540913"/>
            <a:ext cx="10920094" cy="495836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6" y="677759"/>
            <a:ext cx="10920093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Każdy popełnia błędy, grzeszy. </a:t>
            </a:r>
            <a:b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życiu świętego Piotra - pierwszego papieża, gorliwego ucznia Pana Jezusa - wydarzyło się coś bardzo smutnego.</a:t>
            </a:r>
          </a:p>
          <a:p>
            <a:pPr algn="ctr"/>
            <a:endParaRPr lang="pl-PL" sz="12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Kiedy aresztowano Jezusa, apostoł nie przyznał się do Niego, jakby zapomniał o tym wszystkim czego Chrystus nauczał. Kiedy Piotr zrozumiał, jak niegodziwie postąpił, bardzo się zasmucił i rozpłakał – żałował tego, co zrobił.</a:t>
            </a:r>
          </a:p>
          <a:p>
            <a:pPr algn="ctr"/>
            <a:endParaRPr lang="pl-PL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Mt 26, 69-75]</a:t>
            </a:r>
          </a:p>
        </p:txBody>
      </p:sp>
    </p:spTree>
    <p:extLst>
      <p:ext uri="{BB962C8B-B14F-4D97-AF65-F5344CB8AC3E}">
        <p14:creationId xmlns:p14="http://schemas.microsoft.com/office/powerpoint/2010/main" val="17788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482" y="-849259"/>
            <a:ext cx="12387482" cy="82339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99771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356290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288842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09319" y="205627"/>
            <a:ext cx="5342021" cy="102267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509319" y="279193"/>
            <a:ext cx="5342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ZAPAMIĘTAJ</a:t>
            </a:r>
            <a:endParaRPr lang="pl-PL" dirty="0" smtClean="0"/>
          </a:p>
        </p:txBody>
      </p:sp>
      <p:sp>
        <p:nvSpPr>
          <p:cNvPr id="8" name="Prostokąt 7"/>
          <p:cNvSpPr/>
          <p:nvPr/>
        </p:nvSpPr>
        <p:spPr>
          <a:xfrm>
            <a:off x="3509318" y="1375049"/>
            <a:ext cx="5342021" cy="137948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509317" y="1388863"/>
            <a:ext cx="53420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Żal za grzechy, to smutek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powodu popełnionych grzechów.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3509317" y="2901288"/>
            <a:ext cx="5342021" cy="195982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509316" y="2960253"/>
            <a:ext cx="53420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Smutek z powodu popełnionych grzechów ma nas doprowadzić do radości z powodu ich odpuszczenia.</a:t>
            </a:r>
          </a:p>
        </p:txBody>
      </p:sp>
      <p:sp>
        <p:nvSpPr>
          <p:cNvPr id="17" name="Prostokąt 16"/>
          <p:cNvSpPr/>
          <p:nvPr/>
        </p:nvSpPr>
        <p:spPr>
          <a:xfrm>
            <a:off x="3509316" y="4976801"/>
            <a:ext cx="5342021" cy="137948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509316" y="5007860"/>
            <a:ext cx="53420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Kiedy popełnisz grzech, postaraj się od razu przeprosić Boga </a:t>
            </a:r>
            <a:b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bliźnich.</a:t>
            </a:r>
          </a:p>
        </p:txBody>
      </p:sp>
    </p:spTree>
    <p:extLst>
      <p:ext uri="{BB962C8B-B14F-4D97-AF65-F5344CB8AC3E}">
        <p14:creationId xmlns:p14="http://schemas.microsoft.com/office/powerpoint/2010/main" val="181055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3" grpId="0" animBg="1"/>
      <p:bldP spid="14" grpId="0"/>
      <p:bldP spid="17" grpId="0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9" name="Prostokąt 8"/>
          <p:cNvSpPr/>
          <p:nvPr/>
        </p:nvSpPr>
        <p:spPr>
          <a:xfrm>
            <a:off x="632255" y="1291491"/>
            <a:ext cx="10898414" cy="377793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32256" y="1434536"/>
            <a:ext cx="108984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Ach, </a:t>
            </a:r>
            <a:r>
              <a:rPr lang="pl-PL" sz="5400" dirty="0">
                <a:solidFill>
                  <a:srgbClr val="002060"/>
                </a:solidFill>
                <a:latin typeface="Georgia" panose="02040502050405020303" pitchFamily="18" charset="0"/>
              </a:rPr>
              <a:t>żałuję za me złości, </a:t>
            </a:r>
            <a:endParaRPr lang="pl-PL" sz="5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jedynie </a:t>
            </a:r>
            <a:r>
              <a:rPr lang="pl-PL" sz="5400" dirty="0">
                <a:solidFill>
                  <a:srgbClr val="002060"/>
                </a:solidFill>
                <a:latin typeface="Georgia" panose="02040502050405020303" pitchFamily="18" charset="0"/>
              </a:rPr>
              <a:t>dla Twej miłości. </a:t>
            </a:r>
            <a:endParaRPr lang="pl-PL" sz="5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Bądź </a:t>
            </a:r>
            <a:r>
              <a:rPr lang="pl-PL" sz="5400" dirty="0">
                <a:solidFill>
                  <a:srgbClr val="002060"/>
                </a:solidFill>
                <a:latin typeface="Georgia" panose="02040502050405020303" pitchFamily="18" charset="0"/>
              </a:rPr>
              <a:t>miłościw mnie grzesznemu, </a:t>
            </a:r>
            <a:endParaRPr lang="pl-PL" sz="5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dla </a:t>
            </a:r>
            <a:r>
              <a:rPr lang="pl-PL" sz="5400" dirty="0">
                <a:solidFill>
                  <a:srgbClr val="002060"/>
                </a:solidFill>
                <a:latin typeface="Georgia" panose="02040502050405020303" pitchFamily="18" charset="0"/>
              </a:rPr>
              <a:t>Ciebie odpuszczam bliźniemu.</a:t>
            </a:r>
            <a:endParaRPr lang="pl-PL" sz="5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2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60-61.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101-103.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1471</TotalTime>
  <Words>230</Words>
  <Application>Microsoft Office PowerPoint</Application>
  <PresentationFormat>Panoramiczny</PresentationFormat>
  <Paragraphs>34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185</cp:revision>
  <dcterms:created xsi:type="dcterms:W3CDTF">2017-07-14T09:59:13Z</dcterms:created>
  <dcterms:modified xsi:type="dcterms:W3CDTF">2018-08-30T11:49:02Z</dcterms:modified>
</cp:coreProperties>
</file>