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8" r:id="rId5"/>
    <p:sldId id="287" r:id="rId6"/>
    <p:sldId id="288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6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PRZEBACZ NAM, PANIE</a:t>
            </a:r>
            <a:endParaRPr lang="pl-PL" sz="33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32" y="-858337"/>
            <a:ext cx="12268132" cy="818049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906" y="5205912"/>
            <a:ext cx="12195712" cy="770165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22558" y="5366899"/>
            <a:ext cx="12195712" cy="60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PRZEBACZ NAM, PANIE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04800" y="778593"/>
            <a:ext cx="3986318" cy="457691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4800" y="804892"/>
            <a:ext cx="3986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Każdy z nas doznał jakieś przykrości. Może ktoś potraktował nas niesprawiedliwie, ktoś nie dotrzymał obietnicy, zdradził tajemnicę, nie pomógł…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82" y="674369"/>
            <a:ext cx="7181088" cy="478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5441" y="1120909"/>
            <a:ext cx="4063454" cy="3774270"/>
          </a:xfrm>
          <a:prstGeom prst="rect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5441" y="1219092"/>
            <a:ext cx="4063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Niestety, my też wyrządzamy innym różne przykrości i ich zawodzimy. Zasmucamy wtedy Boga, który zawsze nas kocha.</a:t>
            </a:r>
            <a:endParaRPr lang="pl-PL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72" y="778593"/>
            <a:ext cx="7315198" cy="457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1257300"/>
            <a:ext cx="7176530" cy="4140369"/>
          </a:xfrm>
          <a:prstGeom prst="rect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1427351"/>
            <a:ext cx="7176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Pan Jezus jest miłosierny </a:t>
            </a:r>
            <a:b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pragnie, abyśmy umieli przyznać się do win i prosili Go </a:t>
            </a:r>
            <a:b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 przebaczenie. Każde zło, które popełniamy rani Pana Jezusa, który pragnie naszego dobra </a:t>
            </a:r>
            <a:b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szczęścia.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2918" r="10556" b="10832"/>
          <a:stretch/>
        </p:blipFill>
        <p:spPr>
          <a:xfrm rot="16200000">
            <a:off x="6297206" y="1756610"/>
            <a:ext cx="6615712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7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83" y="-1475510"/>
            <a:ext cx="12581966" cy="833351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194983" y="-185536"/>
            <a:ext cx="12581966" cy="8394443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742950" indent="-742950" algn="ctr">
              <a:buAutoNum type="arabicPeriod"/>
            </a:pPr>
            <a:endParaRPr lang="pl-PL" sz="3600" dirty="0" smtClean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marL="742950" indent="-742950" algn="ctr">
              <a:buAutoNum type="arabicPeriod"/>
            </a:pPr>
            <a:endParaRPr lang="pl-PL" sz="36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1. Panie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przebacz nam! </a:t>
            </a:r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Ojcze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zapomnij </a:t>
            </a:r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nam,</a:t>
            </a:r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zapomnij 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nam nasze winy,</a:t>
            </a: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przywołaj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kiedy </a:t>
            </a:r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błądzimy,</a:t>
            </a:r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Ojcze, zapomnij nam!</a:t>
            </a:r>
          </a:p>
          <a:p>
            <a:pPr algn="ctr"/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. Panie, przyjmij nas! </a:t>
            </a:r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Ojcze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przygarnij nas!</a:t>
            </a:r>
          </a:p>
          <a:p>
            <a:pPr algn="ctr"/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 w swej ojcowskiej </a:t>
            </a:r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miłości</a:t>
            </a:r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ku </a:t>
            </a:r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naszej schyl się </a:t>
            </a:r>
            <a:r>
              <a:rPr lang="pl-PL" sz="36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słabości,</a:t>
            </a:r>
            <a:endParaRPr lang="pl-PL" sz="36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Ojcze, przygarnij nas!</a:t>
            </a:r>
            <a:endParaRPr lang="pl-PL" sz="3600" b="1" dirty="0" smtClean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20-21.</a:t>
            </a:r>
          </a:p>
          <a:p>
            <a:endParaRPr lang="pl-PL" sz="16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25-26.</a:t>
            </a:r>
          </a:p>
          <a:p>
            <a:endParaRPr lang="pl-PL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0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Medialny, pixabay.com, K. Tomiak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210</Words>
  <Application>Microsoft Office PowerPoint</Application>
  <PresentationFormat>Panoramiczny</PresentationFormat>
  <Paragraphs>42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233</cp:revision>
  <dcterms:created xsi:type="dcterms:W3CDTF">2017-07-14T09:59:13Z</dcterms:created>
  <dcterms:modified xsi:type="dcterms:W3CDTF">2018-08-30T11:14:14Z</dcterms:modified>
</cp:coreProperties>
</file>