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5" r:id="rId4"/>
    <p:sldId id="268" r:id="rId5"/>
    <p:sldId id="287" r:id="rId6"/>
    <p:sldId id="288" r:id="rId7"/>
    <p:sldId id="261" r:id="rId8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30.08.2018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3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6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PRZEBACZ NAM, PANIE</a:t>
            </a:r>
            <a:endParaRPr lang="pl-PL" sz="3300" b="1" dirty="0"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132" y="-858337"/>
            <a:ext cx="12268132" cy="8180492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8906" y="5205912"/>
            <a:ext cx="12195712" cy="770165"/>
          </a:xfrm>
          <a:prstGeom prst="rect">
            <a:avLst/>
          </a:prstGeom>
          <a:solidFill>
            <a:schemeClr val="accent4">
              <a:lumMod val="60000"/>
              <a:lumOff val="40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22558" y="5366899"/>
            <a:ext cx="12195712" cy="609178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rgbClr val="002060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PRZEBACZ NAM, PANIE</a:t>
            </a:r>
            <a:endParaRPr lang="pl-PL" sz="6000" b="1" dirty="0">
              <a:solidFill>
                <a:srgbClr val="002060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304800" y="778593"/>
            <a:ext cx="3986318" cy="4576914"/>
          </a:xfrm>
          <a:prstGeom prst="rect">
            <a:avLst/>
          </a:prstGeom>
          <a:solidFill>
            <a:schemeClr val="accent4">
              <a:lumMod val="60000"/>
              <a:lumOff val="4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304800" y="804892"/>
            <a:ext cx="398631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Każdy z nas doznał jakieś przykrości. Może ktoś potraktował nas niesprawiedliwie, ktoś nie dotrzymał obietnicy, zdradził tajemnicę, nie pomógł…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782" y="674369"/>
            <a:ext cx="7181088" cy="4785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4887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25441" y="1120909"/>
            <a:ext cx="4063454" cy="3774270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225441" y="1219092"/>
            <a:ext cx="40634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Niestety, my też wyrządzamy innym różne przykrości i ich zawodzimy. Zasmucamy wtedy Boga, który zawsze nas kocha.</a:t>
            </a:r>
            <a:endParaRPr lang="pl-PL" sz="2400" b="1" dirty="0" smtClean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672" y="778593"/>
            <a:ext cx="7315198" cy="45769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1320" y="1257300"/>
            <a:ext cx="7176530" cy="4140369"/>
          </a:xfrm>
          <a:prstGeom prst="rect">
            <a:avLst/>
          </a:prstGeom>
          <a:solidFill>
            <a:srgbClr val="FFD96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1427351"/>
            <a:ext cx="71765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Pan Jezus jest miłosierny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pragnie, abyśmy umieli przyznać się do win i prosili Go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o przebaczenie. Każde zło, które popełniamy rani Pana Jezusa, który pragnie naszego dobra </a:t>
            </a:r>
            <a:b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</a:br>
            <a:r>
              <a:rPr lang="pl-PL" sz="3600" dirty="0" smtClean="0">
                <a:solidFill>
                  <a:srgbClr val="002060"/>
                </a:solidFill>
                <a:latin typeface="Georgia" panose="02040502050405020303" pitchFamily="18" charset="0"/>
              </a:rPr>
              <a:t>i szczęścia.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66" t="32918" r="10556" b="10832"/>
          <a:stretch/>
        </p:blipFill>
        <p:spPr>
          <a:xfrm rot="16200000">
            <a:off x="6297206" y="1756610"/>
            <a:ext cx="6615712" cy="32956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82716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4983" y="-1475510"/>
            <a:ext cx="12581966" cy="833351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-194983" y="-185536"/>
            <a:ext cx="12581966" cy="8394443"/>
          </a:xfrm>
          <a:prstGeom prst="rect">
            <a:avLst/>
          </a:prstGeom>
          <a:noFill/>
          <a:ln>
            <a:noFill/>
          </a:ln>
        </p:spPr>
        <p:txBody>
          <a:bodyPr wrap="square" numCol="2" rtlCol="0">
            <a:spAutoFit/>
          </a:bodyPr>
          <a:lstStyle/>
          <a:p>
            <a:pPr marL="742950" indent="-742950" algn="ctr">
              <a:buAutoNum type="arabicPeriod"/>
            </a:pPr>
            <a:endParaRPr lang="pl-PL" sz="3600" dirty="0" smtClean="0">
              <a:solidFill>
                <a:schemeClr val="accent4">
                  <a:lumMod val="40000"/>
                  <a:lumOff val="60000"/>
                </a:schemeClr>
              </a:solidFill>
              <a:latin typeface="Georgia" panose="02040502050405020303" pitchFamily="18" charset="0"/>
            </a:endParaRPr>
          </a:p>
          <a:p>
            <a:pPr marL="742950" indent="-742950" algn="ctr">
              <a:buAutoNum type="arabicPeriod"/>
            </a:pPr>
            <a:endParaRPr lang="pl-PL" sz="36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1. Panie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, przebacz nam! </a:t>
            </a:r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Ojcze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, zapomnij </a:t>
            </a:r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nam,</a:t>
            </a:r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zapomnij 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nam nasze winy,</a:t>
            </a: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przywołaj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, kiedy </a:t>
            </a:r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błądzimy,</a:t>
            </a:r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Ojcze, zapomnij nam!</a:t>
            </a:r>
          </a:p>
          <a:p>
            <a:pPr algn="ctr"/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2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. Panie, przyjmij nas! </a:t>
            </a:r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Ojcze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, przygarnij nas!</a:t>
            </a:r>
          </a:p>
          <a:p>
            <a:pPr algn="ctr"/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I w swej ojcowskiej </a:t>
            </a:r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miłości</a:t>
            </a:r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ku </a:t>
            </a:r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naszej schyl się </a:t>
            </a:r>
            <a:r>
              <a:rPr lang="pl-PL" sz="3600" b="1" dirty="0" smtClean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słabości,</a:t>
            </a:r>
            <a:endParaRPr lang="pl-PL" sz="3600" b="1" dirty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600" b="1" dirty="0">
                <a:ln>
                  <a:solidFill>
                    <a:schemeClr val="bg1">
                      <a:lumMod val="65000"/>
                    </a:schemeClr>
                  </a:solidFill>
                </a:ln>
                <a:solidFill>
                  <a:schemeClr val="accent4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Ojcze, przygarnij nas!</a:t>
            </a:r>
            <a:endParaRPr lang="pl-PL" sz="3600" b="1" dirty="0" smtClean="0">
              <a:ln>
                <a:solidFill>
                  <a:schemeClr val="bg1">
                    <a:lumMod val="65000"/>
                  </a:schemeClr>
                </a:solidFill>
              </a:ln>
              <a:solidFill>
                <a:schemeClr val="accent4">
                  <a:lumMod val="20000"/>
                  <a:lumOff val="8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125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965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Podręcznik dla klasy trzeciej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20-21.</a:t>
            </a:r>
          </a:p>
          <a:p>
            <a:endParaRPr lang="pl-PL" sz="16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Przyjmujemy Pana Jezusa. Poradnik metodyczny. Trzecia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2013, s. 25-26.</a:t>
            </a:r>
          </a:p>
          <a:p>
            <a:endParaRPr lang="pl-PL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0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Medialny, pixabay.com, K. Tomiak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1893</TotalTime>
  <Words>210</Words>
  <Application>Microsoft Office PowerPoint</Application>
  <PresentationFormat>Panoramiczny</PresentationFormat>
  <Paragraphs>42</Paragraphs>
  <Slides>7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233</cp:revision>
  <dcterms:created xsi:type="dcterms:W3CDTF">2017-07-14T09:59:13Z</dcterms:created>
  <dcterms:modified xsi:type="dcterms:W3CDTF">2018-08-30T11:14:14Z</dcterms:modified>
</cp:coreProperties>
</file>