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78" r:id="rId6"/>
    <p:sldId id="280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5" d="100"/>
          <a:sy n="75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4R8sl-n1XMk?t=1m10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23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POSTANOWIENIE POPRAWY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praying-21793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1796" y="-1549732"/>
            <a:ext cx="12593796" cy="840773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712" y="5081450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7424" y="5306324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MOCNE POSTANOWIENIE POPRAWY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hildren-920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39613" y="-1893061"/>
            <a:ext cx="14083164" cy="895601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790048" y="1730562"/>
            <a:ext cx="5165470" cy="2668018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742751" y="1740903"/>
            <a:ext cx="51654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Często, przepraszając drugą osobę za popełnione zło, mówimy: „Już więcej tego nie zrobię”, „Poprawię się”, „Postaram się być lepszy…”</a:t>
            </a:r>
          </a:p>
        </p:txBody>
      </p:sp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confessional-15278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50"/>
            <a:ext cx="4762500" cy="7143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100638" y="614363"/>
            <a:ext cx="6900862" cy="548987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5062538" y="1327337"/>
            <a:ext cx="6900862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sakramencie pokuty także obiecujemy poprawę, którą nazywamy </a:t>
            </a:r>
            <a:r>
              <a:rPr lang="pl-PL" sz="3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mocnym postanowieniem poprawy</a:t>
            </a: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checklist-2077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7278"/>
            <a:ext cx="12892032" cy="811526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04952" y="232012"/>
            <a:ext cx="6274676" cy="421386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04952" y="299544"/>
            <a:ext cx="625891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Aby wytrwać w dobrym postanowieniu, warto planować poprawę konkretnych czynów. Najpierw staramy się poprawić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grzechów śmiertelnych,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 następnie z powszednich – zwłaszcza tych popełnianych najczęściej.</a:t>
            </a:r>
            <a:endParaRPr lang="pl-PL" sz="3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8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36028" y="232012"/>
            <a:ext cx="10893972" cy="552240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30622" y="536027"/>
            <a:ext cx="1075208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 czym polega postanowienie poprawy? </a:t>
            </a:r>
          </a:p>
          <a:p>
            <a:pPr algn="ctr"/>
            <a:endParaRPr lang="pl-PL" sz="40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4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Przyprowadzono do Jezusa kobietę, która bardzo zgrzeszyła…</a:t>
            </a:r>
          </a:p>
          <a:p>
            <a:pPr algn="ctr"/>
            <a:endParaRPr lang="pl-PL" sz="3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Odszukaj w Piśmie Świętym J 8, 7-11</a:t>
            </a:r>
          </a:p>
          <a:p>
            <a:pPr algn="ctr"/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  <a:hlinkClick r:id="rId3"/>
              </a:rPr>
              <a:t>Obejrzyj fragment Ewangelii (kliknij)</a:t>
            </a:r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endParaRPr lang="pl-PL" sz="3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8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62-63.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104-112.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1510</TotalTime>
  <Words>181</Words>
  <Application>Microsoft Office PowerPoint</Application>
  <PresentationFormat>Niestandardowy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191</cp:revision>
  <dcterms:created xsi:type="dcterms:W3CDTF">2017-07-14T09:59:13Z</dcterms:created>
  <dcterms:modified xsi:type="dcterms:W3CDTF">2018-08-21T13:34:07Z</dcterms:modified>
</cp:coreProperties>
</file>