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61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66"/>
    <a:srgbClr val="C10B2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9645" autoAdjust="0"/>
  </p:normalViewPr>
  <p:slideViewPr>
    <p:cSldViewPr snapToGrid="0">
      <p:cViewPr varScale="1">
        <p:scale>
          <a:sx n="113" d="100"/>
          <a:sy n="113" d="100"/>
        </p:scale>
        <p:origin x="-42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2018-08-23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089831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2018-08-23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567339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2018-08-23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021453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2018-08-23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235119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2018-08-23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43819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2018-08-23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10654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2018-08-23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68653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2018-08-23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804367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2018-08-23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84715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2018-08-23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554093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2018-08-23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51123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D21E8-67DD-4C8C-BEED-881BBFE87786}" type="datetimeFigureOut">
              <a:rPr lang="pl-PL" smtClean="0"/>
              <a:pPr/>
              <a:t>2018-08-23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7809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1559054"/>
            <a:ext cx="9144000" cy="1655762"/>
          </a:xfrm>
        </p:spPr>
        <p:txBody>
          <a:bodyPr/>
          <a:lstStyle/>
          <a:p>
            <a:r>
              <a:rPr lang="pl-PL" sz="60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PREZENTACJA DLA KLASY 3 </a:t>
            </a:r>
            <a:r>
              <a:rPr lang="pl-PL" sz="60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SP</a:t>
            </a:r>
          </a:p>
          <a:p>
            <a:r>
              <a:rPr lang="pl-PL" sz="60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DO LEKCJI 19</a:t>
            </a:r>
          </a:p>
          <a:p>
            <a:endParaRPr lang="pl-PL" sz="6000" baseline="30000" dirty="0" smtClean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1676400" y="3700936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800" b="1" baseline="30000" dirty="0" smtClean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5000368" y="2940908"/>
            <a:ext cx="2199502" cy="90616"/>
          </a:xfrm>
          <a:prstGeom prst="rect">
            <a:avLst/>
          </a:prstGeom>
          <a:solidFill>
            <a:srgbClr val="C10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8958" y="5642919"/>
            <a:ext cx="1934083" cy="609728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0" y="3606800"/>
            <a:ext cx="121919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POMÓC LUDZIOM ZBLIŻYĆ SIĘ DO BOGA</a:t>
            </a:r>
          </a:p>
          <a:p>
            <a:pPr algn="ctr"/>
            <a:r>
              <a:rPr lang="pl-PL" sz="3600" b="1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PRZYKAZANIA KOSCIELNE</a:t>
            </a:r>
          </a:p>
          <a:p>
            <a:pPr algn="ctr"/>
            <a:r>
              <a:rPr lang="pl-PL" sz="3600" b="1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QUIZ</a:t>
            </a:r>
            <a:endParaRPr lang="pl-PL" sz="3600" b="1" dirty="0">
              <a:latin typeface="Arial" pitchFamily="34" charset="0"/>
              <a:ea typeface="Fira Sans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419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7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61320" y="398828"/>
            <a:ext cx="11382850" cy="1412270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10" name="Podtytuł 2"/>
          <p:cNvSpPr txBox="1">
            <a:spLocks/>
          </p:cNvSpPr>
          <p:nvPr/>
        </p:nvSpPr>
        <p:spPr>
          <a:xfrm>
            <a:off x="533620" y="398828"/>
            <a:ext cx="11310550" cy="13904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l-PL" sz="4000" dirty="0" smtClean="0">
                <a:solidFill>
                  <a:srgbClr val="002060"/>
                </a:solidFill>
                <a:latin typeface="Georgia" panose="02040502050405020303" pitchFamily="18" charset="0"/>
                <a:ea typeface="Fira Sans" pitchFamily="34" charset="0"/>
                <a:cs typeface="Arial" pitchFamily="34" charset="0"/>
              </a:rPr>
              <a:t>Troszczyć się o potrzeby wspólnoty Kościoła mogę w następujący sposób:</a:t>
            </a:r>
            <a:endParaRPr lang="pl-PL" sz="4000" dirty="0">
              <a:solidFill>
                <a:srgbClr val="002060"/>
              </a:solidFill>
              <a:latin typeface="Georgia" panose="02040502050405020303" pitchFamily="18" charset="0"/>
              <a:ea typeface="Fira Sans" pitchFamily="34" charset="0"/>
              <a:cs typeface="Arial" pitchFamily="34" charset="0"/>
            </a:endParaRPr>
          </a:p>
        </p:txBody>
      </p:sp>
      <p:sp>
        <p:nvSpPr>
          <p:cNvPr id="5" name="Prostokąt 4">
            <a:hlinkClick r:id="rId3" action="ppaction://hlinksldjump"/>
          </p:cNvPr>
          <p:cNvSpPr/>
          <p:nvPr/>
        </p:nvSpPr>
        <p:spPr>
          <a:xfrm>
            <a:off x="461320" y="2139434"/>
            <a:ext cx="1362314" cy="1175134"/>
          </a:xfrm>
          <a:prstGeom prst="rect">
            <a:avLst/>
          </a:prstGeom>
          <a:solidFill>
            <a:srgbClr val="FFD966">
              <a:alpha val="65882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8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A</a:t>
            </a:r>
            <a:endParaRPr lang="pl-PL" sz="80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Prostokąt 11">
            <a:hlinkClick r:id="rId4" action="ppaction://hlinksldjump"/>
          </p:cNvPr>
          <p:cNvSpPr/>
          <p:nvPr/>
        </p:nvSpPr>
        <p:spPr>
          <a:xfrm>
            <a:off x="461320" y="3486385"/>
            <a:ext cx="1362314" cy="1175134"/>
          </a:xfrm>
          <a:prstGeom prst="rect">
            <a:avLst/>
          </a:prstGeom>
          <a:solidFill>
            <a:srgbClr val="FFD966">
              <a:alpha val="65882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8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B</a:t>
            </a:r>
            <a:endParaRPr lang="pl-PL" sz="80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Prostokąt 12">
            <a:hlinkClick r:id="rId4" action="ppaction://hlinksldjump"/>
          </p:cNvPr>
          <p:cNvSpPr/>
          <p:nvPr/>
        </p:nvSpPr>
        <p:spPr>
          <a:xfrm>
            <a:off x="461320" y="4818038"/>
            <a:ext cx="1362314" cy="1175134"/>
          </a:xfrm>
          <a:prstGeom prst="rect">
            <a:avLst/>
          </a:prstGeom>
          <a:solidFill>
            <a:srgbClr val="FFD966">
              <a:alpha val="65882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8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C</a:t>
            </a:r>
            <a:endParaRPr lang="pl-PL" sz="80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2308905" y="2159455"/>
            <a:ext cx="9535265" cy="1175134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15" name="Prostokąt 14"/>
          <p:cNvSpPr/>
          <p:nvPr/>
        </p:nvSpPr>
        <p:spPr>
          <a:xfrm>
            <a:off x="2308905" y="3486385"/>
            <a:ext cx="9535265" cy="1175134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16" name="Prostokąt 15"/>
          <p:cNvSpPr/>
          <p:nvPr/>
        </p:nvSpPr>
        <p:spPr>
          <a:xfrm>
            <a:off x="2308905" y="4818038"/>
            <a:ext cx="9535265" cy="1175134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19" name="Podtytuł 2"/>
          <p:cNvSpPr txBox="1">
            <a:spLocks/>
          </p:cNvSpPr>
          <p:nvPr/>
        </p:nvSpPr>
        <p:spPr>
          <a:xfrm>
            <a:off x="2308905" y="2147461"/>
            <a:ext cx="9561134" cy="9025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l-PL" sz="3600" dirty="0" smtClean="0">
                <a:solidFill>
                  <a:srgbClr val="002060"/>
                </a:solidFill>
                <a:latin typeface="Georgia" panose="02040502050405020303" pitchFamily="18" charset="0"/>
                <a:ea typeface="Fira Sans" pitchFamily="34" charset="0"/>
                <a:cs typeface="Arial" pitchFamily="34" charset="0"/>
              </a:rPr>
              <a:t>Należeć do Szkolnego Koła Caritas, pomagać w swojej parafii i bliźnim</a:t>
            </a:r>
            <a:endParaRPr lang="pl-PL" sz="3600" dirty="0">
              <a:solidFill>
                <a:srgbClr val="002060"/>
              </a:solidFill>
              <a:latin typeface="Georgia" panose="02040502050405020303" pitchFamily="18" charset="0"/>
              <a:ea typeface="Fira Sans" pitchFamily="34" charset="0"/>
              <a:cs typeface="Arial" pitchFamily="34" charset="0"/>
            </a:endParaRPr>
          </a:p>
        </p:txBody>
      </p:sp>
      <p:sp>
        <p:nvSpPr>
          <p:cNvPr id="20" name="Podtytuł 2"/>
          <p:cNvSpPr txBox="1">
            <a:spLocks/>
          </p:cNvSpPr>
          <p:nvPr/>
        </p:nvSpPr>
        <p:spPr>
          <a:xfrm>
            <a:off x="2246887" y="3682946"/>
            <a:ext cx="9561134" cy="9025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l-PL" sz="4000" dirty="0" smtClean="0">
                <a:solidFill>
                  <a:srgbClr val="002060"/>
                </a:solidFill>
                <a:latin typeface="Georgia" panose="02040502050405020303" pitchFamily="18" charset="0"/>
                <a:ea typeface="Fira Sans" pitchFamily="34" charset="0"/>
                <a:cs typeface="Arial" pitchFamily="34" charset="0"/>
              </a:rPr>
              <a:t>Każdego dnia wstawać o 5:00</a:t>
            </a:r>
            <a:endParaRPr lang="pl-PL" sz="4000" dirty="0">
              <a:solidFill>
                <a:srgbClr val="002060"/>
              </a:solidFill>
              <a:latin typeface="Georgia" panose="02040502050405020303" pitchFamily="18" charset="0"/>
              <a:ea typeface="Fira Sans" pitchFamily="34" charset="0"/>
              <a:cs typeface="Arial" pitchFamily="34" charset="0"/>
            </a:endParaRPr>
          </a:p>
        </p:txBody>
      </p:sp>
      <p:sp>
        <p:nvSpPr>
          <p:cNvPr id="21" name="Podtytuł 2"/>
          <p:cNvSpPr txBox="1">
            <a:spLocks/>
          </p:cNvSpPr>
          <p:nvPr/>
        </p:nvSpPr>
        <p:spPr>
          <a:xfrm>
            <a:off x="2308905" y="5090649"/>
            <a:ext cx="9561134" cy="9025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l-PL" sz="4000" dirty="0" smtClean="0">
                <a:solidFill>
                  <a:srgbClr val="002060"/>
                </a:solidFill>
                <a:latin typeface="Georgia" panose="02040502050405020303" pitchFamily="18" charset="0"/>
                <a:ea typeface="Fira Sans" pitchFamily="34" charset="0"/>
                <a:cs typeface="Arial" pitchFamily="34" charset="0"/>
              </a:rPr>
              <a:t>Prowadzić hodowlę rybek </a:t>
            </a:r>
            <a:endParaRPr lang="pl-PL" sz="4000" dirty="0">
              <a:solidFill>
                <a:srgbClr val="002060"/>
              </a:solidFill>
              <a:latin typeface="Georgia" panose="02040502050405020303" pitchFamily="18" charset="0"/>
              <a:ea typeface="Fira Sans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8961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616542" cy="6913174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5" name="Strzałka w prawo 4">
            <a:hlinkClick r:id="" action="ppaction://hlinkshowjump?jump=lastslideviewed"/>
          </p:cNvPr>
          <p:cNvSpPr/>
          <p:nvPr/>
        </p:nvSpPr>
        <p:spPr>
          <a:xfrm>
            <a:off x="6829463" y="3212756"/>
            <a:ext cx="4636168" cy="3048000"/>
          </a:xfrm>
          <a:prstGeom prst="rightArrow">
            <a:avLst/>
          </a:prstGeom>
          <a:solidFill>
            <a:srgbClr val="FFD966">
              <a:alpha val="65882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Spróbuj jeszcze </a:t>
            </a:r>
          </a:p>
          <a:p>
            <a:pPr algn="ctr"/>
            <a:r>
              <a:rPr lang="pl-PL" sz="32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raz…</a:t>
            </a:r>
            <a:endParaRPr lang="pl-PL" sz="32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1896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54742" y="-424542"/>
            <a:ext cx="12946742" cy="7282542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9" name="Słoneczko 8"/>
          <p:cNvSpPr/>
          <p:nvPr/>
        </p:nvSpPr>
        <p:spPr>
          <a:xfrm>
            <a:off x="7614706" y="0"/>
            <a:ext cx="4157164" cy="3754158"/>
          </a:xfrm>
          <a:prstGeom prst="sun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10" name="Podtytuł 2"/>
          <p:cNvSpPr txBox="1">
            <a:spLocks/>
          </p:cNvSpPr>
          <p:nvPr/>
        </p:nvSpPr>
        <p:spPr>
          <a:xfrm>
            <a:off x="7987467" y="1360684"/>
            <a:ext cx="3411641" cy="10327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l-PL" sz="3200" dirty="0" smtClean="0">
                <a:solidFill>
                  <a:srgbClr val="002060"/>
                </a:solidFill>
                <a:latin typeface="Georgia" panose="02040502050405020303" pitchFamily="18" charset="0"/>
                <a:ea typeface="Fira Sans" pitchFamily="34" charset="0"/>
                <a:cs typeface="Arial" pitchFamily="34" charset="0"/>
              </a:rPr>
              <a:t>Gratulacje</a:t>
            </a:r>
          </a:p>
          <a:p>
            <a:pPr>
              <a:lnSpc>
                <a:spcPct val="100000"/>
              </a:lnSpc>
            </a:pPr>
            <a:r>
              <a:rPr lang="pl-PL" sz="3200" dirty="0">
                <a:solidFill>
                  <a:srgbClr val="002060"/>
                </a:solidFill>
                <a:latin typeface="Georgia" panose="02040502050405020303" pitchFamily="18" charset="0"/>
                <a:ea typeface="Fira Sans" pitchFamily="34" charset="0"/>
                <a:cs typeface="Arial" pitchFamily="34" charset="0"/>
              </a:rPr>
              <a:t>☺</a:t>
            </a:r>
            <a:r>
              <a:rPr lang="pl-PL" sz="3200" dirty="0" smtClean="0">
                <a:solidFill>
                  <a:srgbClr val="002060"/>
                </a:solidFill>
                <a:latin typeface="Georgia" panose="02040502050405020303" pitchFamily="18" charset="0"/>
                <a:ea typeface="Fira Sans" pitchFamily="34" charset="0"/>
                <a:cs typeface="Arial" pitchFamily="34" charset="0"/>
              </a:rPr>
              <a:t> </a:t>
            </a:r>
            <a:endParaRPr lang="pl-PL" sz="3200" dirty="0">
              <a:solidFill>
                <a:srgbClr val="002060"/>
              </a:solidFill>
              <a:latin typeface="Georgia" panose="02040502050405020303" pitchFamily="18" charset="0"/>
              <a:ea typeface="Fira Sans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387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8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32255" y="678027"/>
            <a:ext cx="1089421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BIBLIOGRAFIA</a:t>
            </a:r>
            <a:endParaRPr lang="pl-PL" sz="40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2400" i="1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Przyjmujemy Pana Jezusa. Podręcznik dla klasy trzeciej szkoły podstawowej</a:t>
            </a:r>
            <a:r>
              <a:rPr lang="pl-PL" sz="2400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, red. ks. prof. J. Szpet, D. Jackowiak. Wydawnictwo Święty Wojciech, Poznań 2013, s. 52-53.</a:t>
            </a:r>
          </a:p>
          <a:p>
            <a:endParaRPr lang="pl-PL" sz="2400" dirty="0" smtClean="0">
              <a:latin typeface="Arial" pitchFamily="34" charset="0"/>
              <a:ea typeface="Fira Sans" pitchFamily="34" charset="0"/>
              <a:cs typeface="Arial" pitchFamily="34" charset="0"/>
            </a:endParaRPr>
          </a:p>
          <a:p>
            <a:r>
              <a:rPr lang="pl-PL" sz="2400" i="1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Przyjmujemy Pana Jezusa. Poradnik metodyczny. Trzecia klasa szkoły podstawowej</a:t>
            </a:r>
            <a:r>
              <a:rPr lang="pl-PL" sz="2400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, red. ks. prof. J. Szpet, D. Jackowiak. Wydawnictwo Święty Wojciech, Poznań 2013, s. 85-89.</a:t>
            </a:r>
          </a:p>
          <a:p>
            <a:endParaRPr lang="pl-PL" sz="2400" dirty="0" smtClean="0">
              <a:latin typeface="Arial" pitchFamily="34" charset="0"/>
              <a:ea typeface="Fira Sans" pitchFamily="34" charset="0"/>
              <a:cs typeface="Arial" pitchFamily="34" charset="0"/>
            </a:endParaRPr>
          </a:p>
          <a:p>
            <a:endParaRPr lang="pl-PL" sz="40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4000" b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FOTOGRAFIE</a:t>
            </a:r>
            <a:endParaRPr lang="pl-PL" sz="32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Święty Wojciech Dom Medialny, pixabay.com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76989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5305168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76103" y="6260756"/>
            <a:ext cx="1445053" cy="433516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6198629" y="2598821"/>
            <a:ext cx="4970032" cy="1844842"/>
          </a:xfrm>
          <a:prstGeom prst="rect">
            <a:avLst/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6198630" y="2877670"/>
            <a:ext cx="4970031" cy="1102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l-PL" sz="3600" b="1" dirty="0" smtClean="0">
                <a:solidFill>
                  <a:srgbClr val="002060"/>
                </a:solidFill>
                <a:latin typeface="Arial" pitchFamily="34" charset="0"/>
                <a:ea typeface="Fira Sans" pitchFamily="34" charset="0"/>
                <a:cs typeface="Arial" pitchFamily="34" charset="0"/>
              </a:rPr>
              <a:t>PIĘĆ PRZYKAZAŃ KOŚCIELNYCH</a:t>
            </a:r>
            <a:endParaRPr lang="pl-PL" sz="3600" b="1" dirty="0">
              <a:solidFill>
                <a:srgbClr val="002060"/>
              </a:solidFill>
              <a:latin typeface="Arial" pitchFamily="34" charset="0"/>
              <a:ea typeface="Fira Sans" pitchFamily="34" charset="0"/>
              <a:cs typeface="Arial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603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3490" y="-4362704"/>
            <a:ext cx="12305490" cy="11927534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461320" y="6153223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55" y="6309742"/>
            <a:ext cx="1445053" cy="433516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461320" y="4616430"/>
            <a:ext cx="11382850" cy="1412270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10" name="Podtytuł 2"/>
          <p:cNvSpPr txBox="1">
            <a:spLocks/>
          </p:cNvSpPr>
          <p:nvPr/>
        </p:nvSpPr>
        <p:spPr>
          <a:xfrm>
            <a:off x="461320" y="4616430"/>
            <a:ext cx="11310550" cy="1102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l-PL" sz="3600" dirty="0" smtClean="0">
                <a:solidFill>
                  <a:srgbClr val="002060"/>
                </a:solidFill>
                <a:latin typeface="Georgia" panose="02040502050405020303" pitchFamily="18" charset="0"/>
                <a:ea typeface="Fira Sans" pitchFamily="34" charset="0"/>
                <a:cs typeface="Arial" pitchFamily="34" charset="0"/>
              </a:rPr>
              <a:t>Zastanów się i udziel poprawnej odpowiedzi. </a:t>
            </a:r>
          </a:p>
          <a:p>
            <a:pPr>
              <a:lnSpc>
                <a:spcPct val="100000"/>
              </a:lnSpc>
            </a:pPr>
            <a:r>
              <a:rPr lang="pl-PL" sz="3600" dirty="0" smtClean="0">
                <a:solidFill>
                  <a:srgbClr val="002060"/>
                </a:solidFill>
                <a:latin typeface="Georgia" panose="02040502050405020303" pitchFamily="18" charset="0"/>
                <a:ea typeface="Fira Sans" pitchFamily="34" charset="0"/>
                <a:cs typeface="Arial" pitchFamily="34" charset="0"/>
              </a:rPr>
              <a:t>Powodzenia!</a:t>
            </a:r>
            <a:endParaRPr lang="pl-PL" sz="3600" dirty="0">
              <a:solidFill>
                <a:srgbClr val="002060"/>
              </a:solidFill>
              <a:latin typeface="Georgia" panose="02040502050405020303" pitchFamily="18" charset="0"/>
              <a:ea typeface="Fira Sans" pitchFamily="34" charset="0"/>
              <a:cs typeface="Arial" pitchFamily="34" charset="0"/>
            </a:endParaRPr>
          </a:p>
        </p:txBody>
      </p:sp>
      <p:sp>
        <p:nvSpPr>
          <p:cNvPr id="5" name="Strzałka w prawo 4">
            <a:hlinkClick r:id="" action="ppaction://hlinkshowjump?jump=nextslide" highlightClick="1"/>
          </p:cNvPr>
          <p:cNvSpPr/>
          <p:nvPr/>
        </p:nvSpPr>
        <p:spPr>
          <a:xfrm>
            <a:off x="461320" y="623898"/>
            <a:ext cx="4636168" cy="3048000"/>
          </a:xfrm>
          <a:prstGeom prst="rightArrow">
            <a:avLst/>
          </a:prstGeom>
          <a:solidFill>
            <a:srgbClr val="FFD966">
              <a:alpha val="65882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START</a:t>
            </a:r>
            <a:endParaRPr lang="pl-PL" sz="60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4298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1</a:t>
            </a:r>
          </a:p>
        </p:txBody>
      </p:sp>
      <p:sp>
        <p:nvSpPr>
          <p:cNvPr id="9" name="Prostokąt 8"/>
          <p:cNvSpPr/>
          <p:nvPr/>
        </p:nvSpPr>
        <p:spPr>
          <a:xfrm>
            <a:off x="461320" y="398828"/>
            <a:ext cx="11382850" cy="1412270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10" name="Podtytuł 2"/>
          <p:cNvSpPr txBox="1">
            <a:spLocks/>
          </p:cNvSpPr>
          <p:nvPr/>
        </p:nvSpPr>
        <p:spPr>
          <a:xfrm>
            <a:off x="533620" y="686583"/>
            <a:ext cx="11310550" cy="1102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l-PL" sz="4000" dirty="0" smtClean="0">
                <a:solidFill>
                  <a:srgbClr val="002060"/>
                </a:solidFill>
                <a:latin typeface="Georgia" panose="02040502050405020303" pitchFamily="18" charset="0"/>
                <a:ea typeface="Fira Sans" pitchFamily="34" charset="0"/>
                <a:cs typeface="Arial" pitchFamily="34" charset="0"/>
              </a:rPr>
              <a:t>Ile jest przykazań kościelnych?</a:t>
            </a:r>
            <a:endParaRPr lang="pl-PL" sz="4000" dirty="0">
              <a:solidFill>
                <a:srgbClr val="002060"/>
              </a:solidFill>
              <a:latin typeface="Georgia" panose="02040502050405020303" pitchFamily="18" charset="0"/>
              <a:ea typeface="Fira Sans" pitchFamily="34" charset="0"/>
              <a:cs typeface="Arial" pitchFamily="34" charset="0"/>
            </a:endParaRPr>
          </a:p>
        </p:txBody>
      </p:sp>
      <p:sp>
        <p:nvSpPr>
          <p:cNvPr id="5" name="Prostokąt 4">
            <a:hlinkClick r:id="rId3" action="ppaction://hlinksldjump"/>
          </p:cNvPr>
          <p:cNvSpPr/>
          <p:nvPr/>
        </p:nvSpPr>
        <p:spPr>
          <a:xfrm>
            <a:off x="463746" y="2154732"/>
            <a:ext cx="1362314" cy="1175134"/>
          </a:xfrm>
          <a:prstGeom prst="rect">
            <a:avLst/>
          </a:prstGeom>
          <a:solidFill>
            <a:srgbClr val="FFD966">
              <a:alpha val="65882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8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A</a:t>
            </a:r>
            <a:endParaRPr lang="pl-PL" sz="80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Prostokąt 11">
            <a:hlinkClick r:id="" action="ppaction://hlinkshowjump?jump=nextslide"/>
          </p:cNvPr>
          <p:cNvSpPr/>
          <p:nvPr/>
        </p:nvSpPr>
        <p:spPr>
          <a:xfrm>
            <a:off x="461320" y="3486385"/>
            <a:ext cx="1362314" cy="1175134"/>
          </a:xfrm>
          <a:prstGeom prst="rect">
            <a:avLst/>
          </a:prstGeom>
          <a:solidFill>
            <a:srgbClr val="FFD966">
              <a:alpha val="65882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8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B</a:t>
            </a:r>
            <a:endParaRPr lang="pl-PL" sz="80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Prostokąt 12">
            <a:hlinkClick r:id="rId3" action="ppaction://hlinksldjump"/>
          </p:cNvPr>
          <p:cNvSpPr/>
          <p:nvPr/>
        </p:nvSpPr>
        <p:spPr>
          <a:xfrm>
            <a:off x="461320" y="4818038"/>
            <a:ext cx="1362314" cy="1175134"/>
          </a:xfrm>
          <a:prstGeom prst="rect">
            <a:avLst/>
          </a:prstGeom>
          <a:solidFill>
            <a:srgbClr val="FFD966">
              <a:alpha val="65882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8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C</a:t>
            </a:r>
            <a:endParaRPr lang="pl-PL" sz="80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2308905" y="2159455"/>
            <a:ext cx="9535265" cy="1175134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15" name="Prostokąt 14"/>
          <p:cNvSpPr/>
          <p:nvPr/>
        </p:nvSpPr>
        <p:spPr>
          <a:xfrm>
            <a:off x="2308905" y="3486385"/>
            <a:ext cx="9535265" cy="1175134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16" name="Prostokąt 15"/>
          <p:cNvSpPr/>
          <p:nvPr/>
        </p:nvSpPr>
        <p:spPr>
          <a:xfrm>
            <a:off x="2308905" y="4818038"/>
            <a:ext cx="9535265" cy="1175134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19" name="Podtytuł 2"/>
          <p:cNvSpPr txBox="1">
            <a:spLocks/>
          </p:cNvSpPr>
          <p:nvPr/>
        </p:nvSpPr>
        <p:spPr>
          <a:xfrm>
            <a:off x="2283037" y="2325708"/>
            <a:ext cx="9561134" cy="9025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l-PL" sz="4000" dirty="0" smtClean="0">
                <a:solidFill>
                  <a:srgbClr val="002060"/>
                </a:solidFill>
                <a:latin typeface="Georgia" panose="02040502050405020303" pitchFamily="18" charset="0"/>
                <a:ea typeface="Fira Sans" pitchFamily="34" charset="0"/>
                <a:cs typeface="Arial" pitchFamily="34" charset="0"/>
              </a:rPr>
              <a:t>Dziesięć</a:t>
            </a:r>
            <a:endParaRPr lang="pl-PL" sz="4000" dirty="0">
              <a:solidFill>
                <a:srgbClr val="002060"/>
              </a:solidFill>
              <a:latin typeface="Georgia" panose="02040502050405020303" pitchFamily="18" charset="0"/>
              <a:ea typeface="Fira Sans" pitchFamily="34" charset="0"/>
              <a:cs typeface="Arial" pitchFamily="34" charset="0"/>
            </a:endParaRPr>
          </a:p>
        </p:txBody>
      </p:sp>
      <p:sp>
        <p:nvSpPr>
          <p:cNvPr id="20" name="Podtytuł 2"/>
          <p:cNvSpPr txBox="1">
            <a:spLocks/>
          </p:cNvSpPr>
          <p:nvPr/>
        </p:nvSpPr>
        <p:spPr>
          <a:xfrm>
            <a:off x="2246887" y="3682946"/>
            <a:ext cx="9561134" cy="9025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l-PL" sz="4000" dirty="0" smtClean="0">
                <a:solidFill>
                  <a:srgbClr val="002060"/>
                </a:solidFill>
                <a:latin typeface="Georgia" panose="02040502050405020303" pitchFamily="18" charset="0"/>
                <a:ea typeface="Fira Sans" pitchFamily="34" charset="0"/>
                <a:cs typeface="Arial" pitchFamily="34" charset="0"/>
              </a:rPr>
              <a:t>Pięć</a:t>
            </a:r>
            <a:endParaRPr lang="pl-PL" sz="4000" dirty="0">
              <a:solidFill>
                <a:srgbClr val="002060"/>
              </a:solidFill>
              <a:latin typeface="Georgia" panose="02040502050405020303" pitchFamily="18" charset="0"/>
              <a:ea typeface="Fira Sans" pitchFamily="34" charset="0"/>
              <a:cs typeface="Arial" pitchFamily="34" charset="0"/>
            </a:endParaRPr>
          </a:p>
        </p:txBody>
      </p:sp>
      <p:sp>
        <p:nvSpPr>
          <p:cNvPr id="21" name="Podtytuł 2"/>
          <p:cNvSpPr txBox="1">
            <a:spLocks/>
          </p:cNvSpPr>
          <p:nvPr/>
        </p:nvSpPr>
        <p:spPr>
          <a:xfrm>
            <a:off x="2308905" y="5090649"/>
            <a:ext cx="9561134" cy="9025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l-PL" sz="4000" dirty="0" smtClean="0">
                <a:solidFill>
                  <a:srgbClr val="002060"/>
                </a:solidFill>
                <a:latin typeface="Georgia" panose="02040502050405020303" pitchFamily="18" charset="0"/>
                <a:ea typeface="Fira Sans" pitchFamily="34" charset="0"/>
                <a:cs typeface="Arial" pitchFamily="34" charset="0"/>
              </a:rPr>
              <a:t>Siedem</a:t>
            </a:r>
            <a:endParaRPr lang="pl-PL" sz="4000" dirty="0">
              <a:solidFill>
                <a:srgbClr val="002060"/>
              </a:solidFill>
              <a:latin typeface="Georgia" panose="02040502050405020303" pitchFamily="18" charset="0"/>
              <a:ea typeface="Fira Sans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6809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2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61320" y="398828"/>
            <a:ext cx="11382850" cy="1412270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10" name="Podtytuł 2"/>
          <p:cNvSpPr txBox="1">
            <a:spLocks/>
          </p:cNvSpPr>
          <p:nvPr/>
        </p:nvSpPr>
        <p:spPr>
          <a:xfrm>
            <a:off x="533620" y="686583"/>
            <a:ext cx="11310550" cy="1102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l-PL" sz="4000" dirty="0" smtClean="0">
                <a:solidFill>
                  <a:srgbClr val="002060"/>
                </a:solidFill>
                <a:latin typeface="Georgia" panose="02040502050405020303" pitchFamily="18" charset="0"/>
                <a:ea typeface="Fira Sans" pitchFamily="34" charset="0"/>
                <a:cs typeface="Arial" pitchFamily="34" charset="0"/>
              </a:rPr>
              <a:t>Pierwsze przykazanie dotyczy:</a:t>
            </a:r>
            <a:endParaRPr lang="pl-PL" sz="4000" dirty="0">
              <a:solidFill>
                <a:srgbClr val="002060"/>
              </a:solidFill>
              <a:latin typeface="Georgia" panose="02040502050405020303" pitchFamily="18" charset="0"/>
              <a:ea typeface="Fira Sans" pitchFamily="34" charset="0"/>
              <a:cs typeface="Arial" pitchFamily="34" charset="0"/>
            </a:endParaRPr>
          </a:p>
        </p:txBody>
      </p:sp>
      <p:sp>
        <p:nvSpPr>
          <p:cNvPr id="5" name="Prostokąt 4">
            <a:hlinkClick r:id="rId3" action="ppaction://hlinksldjump"/>
          </p:cNvPr>
          <p:cNvSpPr/>
          <p:nvPr/>
        </p:nvSpPr>
        <p:spPr>
          <a:xfrm>
            <a:off x="461320" y="2139434"/>
            <a:ext cx="1362314" cy="1175134"/>
          </a:xfrm>
          <a:prstGeom prst="rect">
            <a:avLst/>
          </a:prstGeom>
          <a:solidFill>
            <a:srgbClr val="FFD966">
              <a:alpha val="65882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8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A</a:t>
            </a:r>
            <a:endParaRPr lang="pl-PL" sz="80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Prostokąt 11">
            <a:hlinkClick r:id="rId3" action="ppaction://hlinksldjump"/>
          </p:cNvPr>
          <p:cNvSpPr/>
          <p:nvPr/>
        </p:nvSpPr>
        <p:spPr>
          <a:xfrm>
            <a:off x="461320" y="3486385"/>
            <a:ext cx="1362314" cy="1175134"/>
          </a:xfrm>
          <a:prstGeom prst="rect">
            <a:avLst/>
          </a:prstGeom>
          <a:solidFill>
            <a:srgbClr val="FFD966">
              <a:alpha val="65882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8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B</a:t>
            </a:r>
            <a:endParaRPr lang="pl-PL" sz="80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Prostokąt 12">
            <a:hlinkClick r:id="" action="ppaction://hlinkshowjump?jump=nextslide"/>
          </p:cNvPr>
          <p:cNvSpPr/>
          <p:nvPr/>
        </p:nvSpPr>
        <p:spPr>
          <a:xfrm>
            <a:off x="461320" y="4818038"/>
            <a:ext cx="1362314" cy="1175134"/>
          </a:xfrm>
          <a:prstGeom prst="rect">
            <a:avLst/>
          </a:prstGeom>
          <a:solidFill>
            <a:srgbClr val="FFD966">
              <a:alpha val="65882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8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C</a:t>
            </a:r>
            <a:endParaRPr lang="pl-PL" sz="80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2308905" y="2159455"/>
            <a:ext cx="9535265" cy="1175134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15" name="Prostokąt 14"/>
          <p:cNvSpPr/>
          <p:nvPr/>
        </p:nvSpPr>
        <p:spPr>
          <a:xfrm>
            <a:off x="2308905" y="3486385"/>
            <a:ext cx="9535265" cy="1175134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16" name="Prostokąt 15"/>
          <p:cNvSpPr/>
          <p:nvPr/>
        </p:nvSpPr>
        <p:spPr>
          <a:xfrm>
            <a:off x="2308905" y="4818038"/>
            <a:ext cx="9535265" cy="1175134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19" name="Podtytuł 2"/>
          <p:cNvSpPr txBox="1">
            <a:spLocks/>
          </p:cNvSpPr>
          <p:nvPr/>
        </p:nvSpPr>
        <p:spPr>
          <a:xfrm>
            <a:off x="2283037" y="2325708"/>
            <a:ext cx="9561134" cy="9025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l-PL" sz="4000" dirty="0" smtClean="0">
                <a:solidFill>
                  <a:srgbClr val="002060"/>
                </a:solidFill>
                <a:latin typeface="Georgia" panose="02040502050405020303" pitchFamily="18" charset="0"/>
                <a:ea typeface="Fira Sans" pitchFamily="34" charset="0"/>
                <a:cs typeface="Arial" pitchFamily="34" charset="0"/>
              </a:rPr>
              <a:t>Poniedziałków i wspomnień świętych</a:t>
            </a:r>
            <a:endParaRPr lang="pl-PL" sz="4000" dirty="0">
              <a:solidFill>
                <a:srgbClr val="002060"/>
              </a:solidFill>
              <a:latin typeface="Georgia" panose="02040502050405020303" pitchFamily="18" charset="0"/>
              <a:ea typeface="Fira Sans" pitchFamily="34" charset="0"/>
              <a:cs typeface="Arial" pitchFamily="34" charset="0"/>
            </a:endParaRPr>
          </a:p>
        </p:txBody>
      </p:sp>
      <p:sp>
        <p:nvSpPr>
          <p:cNvPr id="20" name="Podtytuł 2"/>
          <p:cNvSpPr txBox="1">
            <a:spLocks/>
          </p:cNvSpPr>
          <p:nvPr/>
        </p:nvSpPr>
        <p:spPr>
          <a:xfrm>
            <a:off x="2246887" y="3682946"/>
            <a:ext cx="9561134" cy="9025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l-PL" sz="4000" dirty="0" smtClean="0">
                <a:solidFill>
                  <a:srgbClr val="002060"/>
                </a:solidFill>
                <a:latin typeface="Georgia" panose="02040502050405020303" pitchFamily="18" charset="0"/>
                <a:ea typeface="Fira Sans" pitchFamily="34" charset="0"/>
                <a:cs typeface="Arial" pitchFamily="34" charset="0"/>
              </a:rPr>
              <a:t>Sobót i świąt nakazanych</a:t>
            </a:r>
            <a:endParaRPr lang="pl-PL" sz="4000" dirty="0">
              <a:solidFill>
                <a:srgbClr val="002060"/>
              </a:solidFill>
              <a:latin typeface="Georgia" panose="02040502050405020303" pitchFamily="18" charset="0"/>
              <a:ea typeface="Fira Sans" pitchFamily="34" charset="0"/>
              <a:cs typeface="Arial" pitchFamily="34" charset="0"/>
            </a:endParaRPr>
          </a:p>
        </p:txBody>
      </p:sp>
      <p:sp>
        <p:nvSpPr>
          <p:cNvPr id="21" name="Podtytuł 2"/>
          <p:cNvSpPr txBox="1">
            <a:spLocks/>
          </p:cNvSpPr>
          <p:nvPr/>
        </p:nvSpPr>
        <p:spPr>
          <a:xfrm>
            <a:off x="2308905" y="5090649"/>
            <a:ext cx="9561134" cy="9025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l-PL" sz="4000" dirty="0" smtClean="0">
                <a:solidFill>
                  <a:srgbClr val="002060"/>
                </a:solidFill>
                <a:latin typeface="Georgia" panose="02040502050405020303" pitchFamily="18" charset="0"/>
                <a:ea typeface="Fira Sans" pitchFamily="34" charset="0"/>
                <a:cs typeface="Arial" pitchFamily="34" charset="0"/>
              </a:rPr>
              <a:t>Niedziel i świąt nakazanych</a:t>
            </a:r>
            <a:endParaRPr lang="pl-PL" sz="4000" dirty="0">
              <a:solidFill>
                <a:srgbClr val="002060"/>
              </a:solidFill>
              <a:latin typeface="Georgia" panose="02040502050405020303" pitchFamily="18" charset="0"/>
              <a:ea typeface="Fira Sans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1355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3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61320" y="398828"/>
            <a:ext cx="11382850" cy="1412270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10" name="Podtytuł 2"/>
          <p:cNvSpPr txBox="1">
            <a:spLocks/>
          </p:cNvSpPr>
          <p:nvPr/>
        </p:nvSpPr>
        <p:spPr>
          <a:xfrm>
            <a:off x="533620" y="453861"/>
            <a:ext cx="11310550" cy="13353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l-PL" sz="4000" dirty="0" smtClean="0">
                <a:solidFill>
                  <a:srgbClr val="002060"/>
                </a:solidFill>
                <a:latin typeface="Georgia" panose="02040502050405020303" pitchFamily="18" charset="0"/>
                <a:ea typeface="Fira Sans" pitchFamily="34" charset="0"/>
                <a:cs typeface="Arial" pitchFamily="34" charset="0"/>
              </a:rPr>
              <a:t>Według drugiego przykazania - jak często należy przystępować do spowiedzi?</a:t>
            </a:r>
            <a:endParaRPr lang="pl-PL" sz="4000" dirty="0">
              <a:solidFill>
                <a:srgbClr val="002060"/>
              </a:solidFill>
              <a:latin typeface="Georgia" panose="02040502050405020303" pitchFamily="18" charset="0"/>
              <a:ea typeface="Fira Sans" pitchFamily="34" charset="0"/>
              <a:cs typeface="Arial" pitchFamily="34" charset="0"/>
            </a:endParaRPr>
          </a:p>
        </p:txBody>
      </p:sp>
      <p:sp>
        <p:nvSpPr>
          <p:cNvPr id="5" name="Prostokąt 4">
            <a:hlinkClick r:id="rId3" action="ppaction://hlinksldjump"/>
          </p:cNvPr>
          <p:cNvSpPr/>
          <p:nvPr/>
        </p:nvSpPr>
        <p:spPr>
          <a:xfrm>
            <a:off x="461320" y="2139434"/>
            <a:ext cx="1362314" cy="1175134"/>
          </a:xfrm>
          <a:prstGeom prst="rect">
            <a:avLst/>
          </a:prstGeom>
          <a:solidFill>
            <a:srgbClr val="FFD966">
              <a:alpha val="65882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8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A</a:t>
            </a:r>
            <a:endParaRPr lang="pl-PL" sz="80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Prostokąt 11">
            <a:hlinkClick r:id="rId3" action="ppaction://hlinksldjump"/>
          </p:cNvPr>
          <p:cNvSpPr/>
          <p:nvPr/>
        </p:nvSpPr>
        <p:spPr>
          <a:xfrm>
            <a:off x="461320" y="3486385"/>
            <a:ext cx="1362314" cy="1175134"/>
          </a:xfrm>
          <a:prstGeom prst="rect">
            <a:avLst/>
          </a:prstGeom>
          <a:solidFill>
            <a:srgbClr val="FFD966">
              <a:alpha val="65882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8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B</a:t>
            </a:r>
            <a:endParaRPr lang="pl-PL" sz="80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Prostokąt 12">
            <a:hlinkClick r:id="" action="ppaction://hlinkshowjump?jump=nextslide"/>
          </p:cNvPr>
          <p:cNvSpPr/>
          <p:nvPr/>
        </p:nvSpPr>
        <p:spPr>
          <a:xfrm>
            <a:off x="461320" y="4818038"/>
            <a:ext cx="1362314" cy="1175134"/>
          </a:xfrm>
          <a:prstGeom prst="rect">
            <a:avLst/>
          </a:prstGeom>
          <a:solidFill>
            <a:srgbClr val="FFD966">
              <a:alpha val="65882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8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C</a:t>
            </a:r>
            <a:endParaRPr lang="pl-PL" sz="80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2308905" y="2159455"/>
            <a:ext cx="9535265" cy="1175134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15" name="Prostokąt 14"/>
          <p:cNvSpPr/>
          <p:nvPr/>
        </p:nvSpPr>
        <p:spPr>
          <a:xfrm>
            <a:off x="2308905" y="3486385"/>
            <a:ext cx="9535265" cy="1175134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16" name="Prostokąt 15"/>
          <p:cNvSpPr/>
          <p:nvPr/>
        </p:nvSpPr>
        <p:spPr>
          <a:xfrm>
            <a:off x="2308905" y="4818038"/>
            <a:ext cx="9535265" cy="1175134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19" name="Podtytuł 2"/>
          <p:cNvSpPr txBox="1">
            <a:spLocks/>
          </p:cNvSpPr>
          <p:nvPr/>
        </p:nvSpPr>
        <p:spPr>
          <a:xfrm>
            <a:off x="2283037" y="2325708"/>
            <a:ext cx="9561134" cy="9025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l-PL" sz="4000" dirty="0" smtClean="0">
                <a:solidFill>
                  <a:srgbClr val="002060"/>
                </a:solidFill>
                <a:latin typeface="Georgia" panose="02040502050405020303" pitchFamily="18" charset="0"/>
                <a:ea typeface="Fira Sans" pitchFamily="34" charset="0"/>
                <a:cs typeface="Arial" pitchFamily="34" charset="0"/>
              </a:rPr>
              <a:t>Raz w tygodniu</a:t>
            </a:r>
            <a:endParaRPr lang="pl-PL" sz="4000" dirty="0">
              <a:solidFill>
                <a:srgbClr val="002060"/>
              </a:solidFill>
              <a:latin typeface="Georgia" panose="02040502050405020303" pitchFamily="18" charset="0"/>
              <a:ea typeface="Fira Sans" pitchFamily="34" charset="0"/>
              <a:cs typeface="Arial" pitchFamily="34" charset="0"/>
            </a:endParaRPr>
          </a:p>
        </p:txBody>
      </p:sp>
      <p:sp>
        <p:nvSpPr>
          <p:cNvPr id="20" name="Podtytuł 2"/>
          <p:cNvSpPr txBox="1">
            <a:spLocks/>
          </p:cNvSpPr>
          <p:nvPr/>
        </p:nvSpPr>
        <p:spPr>
          <a:xfrm>
            <a:off x="2246887" y="3682946"/>
            <a:ext cx="9561134" cy="9025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l-PL" sz="4000" dirty="0" smtClean="0">
                <a:solidFill>
                  <a:srgbClr val="002060"/>
                </a:solidFill>
                <a:latin typeface="Georgia" panose="02040502050405020303" pitchFamily="18" charset="0"/>
                <a:ea typeface="Fira Sans" pitchFamily="34" charset="0"/>
                <a:cs typeface="Arial" pitchFamily="34" charset="0"/>
              </a:rPr>
              <a:t>Raz w miesiącu</a:t>
            </a:r>
            <a:endParaRPr lang="pl-PL" sz="4000" dirty="0">
              <a:solidFill>
                <a:srgbClr val="002060"/>
              </a:solidFill>
              <a:latin typeface="Georgia" panose="02040502050405020303" pitchFamily="18" charset="0"/>
              <a:ea typeface="Fira Sans" pitchFamily="34" charset="0"/>
              <a:cs typeface="Arial" pitchFamily="34" charset="0"/>
            </a:endParaRPr>
          </a:p>
        </p:txBody>
      </p:sp>
      <p:sp>
        <p:nvSpPr>
          <p:cNvPr id="21" name="Podtytuł 2"/>
          <p:cNvSpPr txBox="1">
            <a:spLocks/>
          </p:cNvSpPr>
          <p:nvPr/>
        </p:nvSpPr>
        <p:spPr>
          <a:xfrm>
            <a:off x="2308905" y="5090649"/>
            <a:ext cx="9561134" cy="9025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l-PL" sz="4000" dirty="0" smtClean="0">
                <a:solidFill>
                  <a:srgbClr val="002060"/>
                </a:solidFill>
                <a:latin typeface="Georgia" panose="02040502050405020303" pitchFamily="18" charset="0"/>
                <a:ea typeface="Fira Sans" pitchFamily="34" charset="0"/>
                <a:cs typeface="Arial" pitchFamily="34" charset="0"/>
              </a:rPr>
              <a:t>Przynajmniej raz w roku</a:t>
            </a:r>
            <a:endParaRPr lang="pl-PL" sz="4000" dirty="0">
              <a:solidFill>
                <a:srgbClr val="002060"/>
              </a:solidFill>
              <a:latin typeface="Georgia" panose="02040502050405020303" pitchFamily="18" charset="0"/>
              <a:ea typeface="Fira Sans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5151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4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61320" y="398828"/>
            <a:ext cx="11382850" cy="1412270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10" name="Podtytuł 2"/>
          <p:cNvSpPr txBox="1">
            <a:spLocks/>
          </p:cNvSpPr>
          <p:nvPr/>
        </p:nvSpPr>
        <p:spPr>
          <a:xfrm>
            <a:off x="533620" y="444362"/>
            <a:ext cx="11310550" cy="1102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l-PL" sz="4000" dirty="0" smtClean="0">
                <a:solidFill>
                  <a:srgbClr val="002060"/>
                </a:solidFill>
                <a:latin typeface="Georgia" panose="02040502050405020303" pitchFamily="18" charset="0"/>
                <a:ea typeface="Fira Sans" pitchFamily="34" charset="0"/>
                <a:cs typeface="Arial" pitchFamily="34" charset="0"/>
              </a:rPr>
              <a:t>W którym z okresów roku liturgicznego Kościół nakazuje przystąpić do Komunii Świętej?</a:t>
            </a:r>
            <a:endParaRPr lang="pl-PL" sz="4000" dirty="0">
              <a:solidFill>
                <a:srgbClr val="002060"/>
              </a:solidFill>
              <a:latin typeface="Georgia" panose="02040502050405020303" pitchFamily="18" charset="0"/>
              <a:ea typeface="Fira Sans" pitchFamily="34" charset="0"/>
              <a:cs typeface="Arial" pitchFamily="34" charset="0"/>
            </a:endParaRPr>
          </a:p>
        </p:txBody>
      </p:sp>
      <p:sp>
        <p:nvSpPr>
          <p:cNvPr id="5" name="Prostokąt 4">
            <a:hlinkClick r:id="rId3" action="ppaction://hlinksldjump"/>
          </p:cNvPr>
          <p:cNvSpPr/>
          <p:nvPr/>
        </p:nvSpPr>
        <p:spPr>
          <a:xfrm>
            <a:off x="461320" y="2139434"/>
            <a:ext cx="1362314" cy="1175134"/>
          </a:xfrm>
          <a:prstGeom prst="rect">
            <a:avLst/>
          </a:prstGeom>
          <a:solidFill>
            <a:srgbClr val="FFD966">
              <a:alpha val="65882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8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A</a:t>
            </a:r>
            <a:endParaRPr lang="pl-PL" sz="80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Prostokąt 11">
            <a:hlinkClick r:id="rId3" action="ppaction://hlinksldjump"/>
          </p:cNvPr>
          <p:cNvSpPr/>
          <p:nvPr/>
        </p:nvSpPr>
        <p:spPr>
          <a:xfrm>
            <a:off x="461320" y="3486385"/>
            <a:ext cx="1362314" cy="1175134"/>
          </a:xfrm>
          <a:prstGeom prst="rect">
            <a:avLst/>
          </a:prstGeom>
          <a:solidFill>
            <a:srgbClr val="FFD966">
              <a:alpha val="65882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8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B</a:t>
            </a:r>
            <a:endParaRPr lang="pl-PL" sz="80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Prostokąt 12">
            <a:hlinkClick r:id="" action="ppaction://hlinkshowjump?jump=nextslide"/>
          </p:cNvPr>
          <p:cNvSpPr/>
          <p:nvPr/>
        </p:nvSpPr>
        <p:spPr>
          <a:xfrm>
            <a:off x="461320" y="4818038"/>
            <a:ext cx="1362314" cy="1175134"/>
          </a:xfrm>
          <a:prstGeom prst="rect">
            <a:avLst/>
          </a:prstGeom>
          <a:solidFill>
            <a:srgbClr val="FFD966">
              <a:alpha val="65882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8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C</a:t>
            </a:r>
            <a:endParaRPr lang="pl-PL" sz="80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2308905" y="2159455"/>
            <a:ext cx="9535265" cy="1175134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15" name="Prostokąt 14"/>
          <p:cNvSpPr/>
          <p:nvPr/>
        </p:nvSpPr>
        <p:spPr>
          <a:xfrm>
            <a:off x="2308905" y="3486385"/>
            <a:ext cx="9535265" cy="1175134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16" name="Prostokąt 15"/>
          <p:cNvSpPr/>
          <p:nvPr/>
        </p:nvSpPr>
        <p:spPr>
          <a:xfrm>
            <a:off x="2308905" y="4818038"/>
            <a:ext cx="9535265" cy="1175134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19" name="Podtytuł 2"/>
          <p:cNvSpPr txBox="1">
            <a:spLocks/>
          </p:cNvSpPr>
          <p:nvPr/>
        </p:nvSpPr>
        <p:spPr>
          <a:xfrm>
            <a:off x="2283037" y="2325708"/>
            <a:ext cx="9561134" cy="9025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l-PL" sz="4000" dirty="0" smtClean="0">
                <a:solidFill>
                  <a:srgbClr val="002060"/>
                </a:solidFill>
                <a:latin typeface="Georgia" panose="02040502050405020303" pitchFamily="18" charset="0"/>
                <a:ea typeface="Fira Sans" pitchFamily="34" charset="0"/>
                <a:cs typeface="Arial" pitchFamily="34" charset="0"/>
              </a:rPr>
              <a:t>Podczas Adwentu</a:t>
            </a:r>
            <a:endParaRPr lang="pl-PL" sz="4000" dirty="0">
              <a:solidFill>
                <a:srgbClr val="002060"/>
              </a:solidFill>
              <a:latin typeface="Georgia" panose="02040502050405020303" pitchFamily="18" charset="0"/>
              <a:ea typeface="Fira Sans" pitchFamily="34" charset="0"/>
              <a:cs typeface="Arial" pitchFamily="34" charset="0"/>
            </a:endParaRPr>
          </a:p>
        </p:txBody>
      </p:sp>
      <p:sp>
        <p:nvSpPr>
          <p:cNvPr id="20" name="Podtytuł 2"/>
          <p:cNvSpPr txBox="1">
            <a:spLocks/>
          </p:cNvSpPr>
          <p:nvPr/>
        </p:nvSpPr>
        <p:spPr>
          <a:xfrm>
            <a:off x="2246887" y="3682946"/>
            <a:ext cx="9561134" cy="9025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l-PL" sz="4000" dirty="0" smtClean="0">
                <a:solidFill>
                  <a:srgbClr val="002060"/>
                </a:solidFill>
                <a:latin typeface="Georgia" panose="02040502050405020303" pitchFamily="18" charset="0"/>
                <a:ea typeface="Fira Sans" pitchFamily="34" charset="0"/>
                <a:cs typeface="Arial" pitchFamily="34" charset="0"/>
              </a:rPr>
              <a:t>W okresie Bożego Narodzenia</a:t>
            </a:r>
            <a:endParaRPr lang="pl-PL" sz="4000" dirty="0">
              <a:solidFill>
                <a:srgbClr val="002060"/>
              </a:solidFill>
              <a:latin typeface="Georgia" panose="02040502050405020303" pitchFamily="18" charset="0"/>
              <a:ea typeface="Fira Sans" pitchFamily="34" charset="0"/>
              <a:cs typeface="Arial" pitchFamily="34" charset="0"/>
            </a:endParaRPr>
          </a:p>
        </p:txBody>
      </p:sp>
      <p:sp>
        <p:nvSpPr>
          <p:cNvPr id="21" name="Podtytuł 2"/>
          <p:cNvSpPr txBox="1">
            <a:spLocks/>
          </p:cNvSpPr>
          <p:nvPr/>
        </p:nvSpPr>
        <p:spPr>
          <a:xfrm>
            <a:off x="2308905" y="5090649"/>
            <a:ext cx="9561134" cy="9025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l-PL" sz="4000" dirty="0" smtClean="0">
                <a:solidFill>
                  <a:srgbClr val="002060"/>
                </a:solidFill>
                <a:latin typeface="Georgia" panose="02040502050405020303" pitchFamily="18" charset="0"/>
                <a:ea typeface="Fira Sans" pitchFamily="34" charset="0"/>
                <a:cs typeface="Arial" pitchFamily="34" charset="0"/>
              </a:rPr>
              <a:t>W czasie Wielkiej Nocy</a:t>
            </a:r>
            <a:endParaRPr lang="pl-PL" sz="4000" dirty="0">
              <a:solidFill>
                <a:srgbClr val="002060"/>
              </a:solidFill>
              <a:latin typeface="Georgia" panose="02040502050405020303" pitchFamily="18" charset="0"/>
              <a:ea typeface="Fira Sans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3913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5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61320" y="398828"/>
            <a:ext cx="11382850" cy="1412270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10" name="Podtytuł 2"/>
          <p:cNvSpPr txBox="1">
            <a:spLocks/>
          </p:cNvSpPr>
          <p:nvPr/>
        </p:nvSpPr>
        <p:spPr>
          <a:xfrm>
            <a:off x="533620" y="686583"/>
            <a:ext cx="11310550" cy="1102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l-PL" sz="4000" dirty="0" smtClean="0">
                <a:solidFill>
                  <a:srgbClr val="002060"/>
                </a:solidFill>
                <a:latin typeface="Georgia" panose="02040502050405020303" pitchFamily="18" charset="0"/>
                <a:ea typeface="Fira Sans" pitchFamily="34" charset="0"/>
                <a:cs typeface="Arial" pitchFamily="34" charset="0"/>
              </a:rPr>
              <a:t>W piątki powstrzymujemy się od jedzenia:</a:t>
            </a:r>
            <a:endParaRPr lang="pl-PL" sz="4000" dirty="0">
              <a:solidFill>
                <a:srgbClr val="002060"/>
              </a:solidFill>
              <a:latin typeface="Georgia" panose="02040502050405020303" pitchFamily="18" charset="0"/>
              <a:ea typeface="Fira Sans" pitchFamily="34" charset="0"/>
              <a:cs typeface="Arial" pitchFamily="34" charset="0"/>
            </a:endParaRPr>
          </a:p>
        </p:txBody>
      </p:sp>
      <p:sp>
        <p:nvSpPr>
          <p:cNvPr id="5" name="Prostokąt 4">
            <a:hlinkClick r:id="" action="ppaction://hlinkshowjump?jump=nextslide"/>
          </p:cNvPr>
          <p:cNvSpPr/>
          <p:nvPr/>
        </p:nvSpPr>
        <p:spPr>
          <a:xfrm>
            <a:off x="461320" y="2139434"/>
            <a:ext cx="1362314" cy="1175134"/>
          </a:xfrm>
          <a:prstGeom prst="rect">
            <a:avLst/>
          </a:prstGeom>
          <a:solidFill>
            <a:srgbClr val="FFD966">
              <a:alpha val="65882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8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A</a:t>
            </a:r>
            <a:endParaRPr lang="pl-PL" sz="80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Prostokąt 11">
            <a:hlinkClick r:id="rId3" action="ppaction://hlinksldjump"/>
          </p:cNvPr>
          <p:cNvSpPr/>
          <p:nvPr/>
        </p:nvSpPr>
        <p:spPr>
          <a:xfrm>
            <a:off x="461320" y="3486385"/>
            <a:ext cx="1362314" cy="1175134"/>
          </a:xfrm>
          <a:prstGeom prst="rect">
            <a:avLst/>
          </a:prstGeom>
          <a:solidFill>
            <a:srgbClr val="FFD966">
              <a:alpha val="65882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8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B</a:t>
            </a:r>
            <a:endParaRPr lang="pl-PL" sz="80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Prostokąt 12">
            <a:hlinkClick r:id="rId3" action="ppaction://hlinksldjump"/>
          </p:cNvPr>
          <p:cNvSpPr/>
          <p:nvPr/>
        </p:nvSpPr>
        <p:spPr>
          <a:xfrm>
            <a:off x="461320" y="4818038"/>
            <a:ext cx="1362314" cy="1175134"/>
          </a:xfrm>
          <a:prstGeom prst="rect">
            <a:avLst/>
          </a:prstGeom>
          <a:solidFill>
            <a:srgbClr val="FFD966">
              <a:alpha val="65882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8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C</a:t>
            </a:r>
            <a:endParaRPr lang="pl-PL" sz="80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2308905" y="2159455"/>
            <a:ext cx="9535265" cy="1175134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15" name="Prostokąt 14"/>
          <p:cNvSpPr/>
          <p:nvPr/>
        </p:nvSpPr>
        <p:spPr>
          <a:xfrm>
            <a:off x="2308905" y="3486385"/>
            <a:ext cx="9535265" cy="1175134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16" name="Prostokąt 15"/>
          <p:cNvSpPr/>
          <p:nvPr/>
        </p:nvSpPr>
        <p:spPr>
          <a:xfrm>
            <a:off x="2308905" y="4818038"/>
            <a:ext cx="9535265" cy="1175134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19" name="Podtytuł 2"/>
          <p:cNvSpPr txBox="1">
            <a:spLocks/>
          </p:cNvSpPr>
          <p:nvPr/>
        </p:nvSpPr>
        <p:spPr>
          <a:xfrm>
            <a:off x="2283037" y="2325708"/>
            <a:ext cx="9561134" cy="9025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l-PL" sz="4000" dirty="0" smtClean="0">
                <a:solidFill>
                  <a:srgbClr val="002060"/>
                </a:solidFill>
                <a:latin typeface="Georgia" panose="02040502050405020303" pitchFamily="18" charset="0"/>
                <a:ea typeface="Fira Sans" pitchFamily="34" charset="0"/>
                <a:cs typeface="Arial" pitchFamily="34" charset="0"/>
              </a:rPr>
              <a:t>Mięsa</a:t>
            </a:r>
            <a:endParaRPr lang="pl-PL" sz="4000" dirty="0">
              <a:solidFill>
                <a:srgbClr val="002060"/>
              </a:solidFill>
              <a:latin typeface="Georgia" panose="02040502050405020303" pitchFamily="18" charset="0"/>
              <a:ea typeface="Fira Sans" pitchFamily="34" charset="0"/>
              <a:cs typeface="Arial" pitchFamily="34" charset="0"/>
            </a:endParaRPr>
          </a:p>
        </p:txBody>
      </p:sp>
      <p:sp>
        <p:nvSpPr>
          <p:cNvPr id="20" name="Podtytuł 2"/>
          <p:cNvSpPr txBox="1">
            <a:spLocks/>
          </p:cNvSpPr>
          <p:nvPr/>
        </p:nvSpPr>
        <p:spPr>
          <a:xfrm>
            <a:off x="2246887" y="3682946"/>
            <a:ext cx="9561134" cy="9025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l-PL" sz="4000" dirty="0" smtClean="0">
                <a:solidFill>
                  <a:srgbClr val="002060"/>
                </a:solidFill>
                <a:latin typeface="Georgia" panose="02040502050405020303" pitchFamily="18" charset="0"/>
                <a:ea typeface="Fira Sans" pitchFamily="34" charset="0"/>
                <a:cs typeface="Arial" pitchFamily="34" charset="0"/>
              </a:rPr>
              <a:t>Słodyczy</a:t>
            </a:r>
            <a:endParaRPr lang="pl-PL" sz="4000" dirty="0">
              <a:solidFill>
                <a:srgbClr val="002060"/>
              </a:solidFill>
              <a:latin typeface="Georgia" panose="02040502050405020303" pitchFamily="18" charset="0"/>
              <a:ea typeface="Fira Sans" pitchFamily="34" charset="0"/>
              <a:cs typeface="Arial" pitchFamily="34" charset="0"/>
            </a:endParaRPr>
          </a:p>
        </p:txBody>
      </p:sp>
      <p:sp>
        <p:nvSpPr>
          <p:cNvPr id="21" name="Podtytuł 2"/>
          <p:cNvSpPr txBox="1">
            <a:spLocks/>
          </p:cNvSpPr>
          <p:nvPr/>
        </p:nvSpPr>
        <p:spPr>
          <a:xfrm>
            <a:off x="2308905" y="5090649"/>
            <a:ext cx="9561134" cy="9025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l-PL" sz="4000" dirty="0" smtClean="0">
                <a:solidFill>
                  <a:srgbClr val="002060"/>
                </a:solidFill>
                <a:latin typeface="Georgia" panose="02040502050405020303" pitchFamily="18" charset="0"/>
                <a:ea typeface="Fira Sans" pitchFamily="34" charset="0"/>
                <a:cs typeface="Arial" pitchFamily="34" charset="0"/>
              </a:rPr>
              <a:t>Warzyw </a:t>
            </a:r>
            <a:endParaRPr lang="pl-PL" sz="4000" dirty="0">
              <a:solidFill>
                <a:srgbClr val="002060"/>
              </a:solidFill>
              <a:latin typeface="Georgia" panose="02040502050405020303" pitchFamily="18" charset="0"/>
              <a:ea typeface="Fira Sans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7512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6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61320" y="398828"/>
            <a:ext cx="11382850" cy="1412270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10" name="Podtytuł 2"/>
          <p:cNvSpPr txBox="1">
            <a:spLocks/>
          </p:cNvSpPr>
          <p:nvPr/>
        </p:nvSpPr>
        <p:spPr>
          <a:xfrm>
            <a:off x="533620" y="686583"/>
            <a:ext cx="11310550" cy="1102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l-PL" sz="4000" dirty="0" smtClean="0">
                <a:solidFill>
                  <a:srgbClr val="002060"/>
                </a:solidFill>
                <a:latin typeface="Georgia" panose="02040502050405020303" pitchFamily="18" charset="0"/>
                <a:ea typeface="Fira Sans" pitchFamily="34" charset="0"/>
                <a:cs typeface="Arial" pitchFamily="34" charset="0"/>
              </a:rPr>
              <a:t>W czasie Wielkiego Postu nie uczestniczymy w:</a:t>
            </a:r>
            <a:endParaRPr lang="pl-PL" sz="4000" dirty="0">
              <a:solidFill>
                <a:srgbClr val="002060"/>
              </a:solidFill>
              <a:latin typeface="Georgia" panose="02040502050405020303" pitchFamily="18" charset="0"/>
              <a:ea typeface="Fira Sans" pitchFamily="34" charset="0"/>
              <a:cs typeface="Arial" pitchFamily="34" charset="0"/>
            </a:endParaRPr>
          </a:p>
        </p:txBody>
      </p:sp>
      <p:sp>
        <p:nvSpPr>
          <p:cNvPr id="5" name="Prostokąt 4">
            <a:hlinkClick r:id="" action="ppaction://hlinkshowjump?jump=nextslide"/>
          </p:cNvPr>
          <p:cNvSpPr/>
          <p:nvPr/>
        </p:nvSpPr>
        <p:spPr>
          <a:xfrm>
            <a:off x="461320" y="2139434"/>
            <a:ext cx="1362314" cy="1175134"/>
          </a:xfrm>
          <a:prstGeom prst="rect">
            <a:avLst/>
          </a:prstGeom>
          <a:solidFill>
            <a:srgbClr val="FFD966">
              <a:alpha val="65882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8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A</a:t>
            </a:r>
            <a:endParaRPr lang="pl-PL" sz="80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Prostokąt 11">
            <a:hlinkClick r:id="rId3" action="ppaction://hlinksldjump"/>
          </p:cNvPr>
          <p:cNvSpPr/>
          <p:nvPr/>
        </p:nvSpPr>
        <p:spPr>
          <a:xfrm>
            <a:off x="461320" y="3486385"/>
            <a:ext cx="1362314" cy="1175134"/>
          </a:xfrm>
          <a:prstGeom prst="rect">
            <a:avLst/>
          </a:prstGeom>
          <a:solidFill>
            <a:srgbClr val="FFD966">
              <a:alpha val="65882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8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B</a:t>
            </a:r>
            <a:endParaRPr lang="pl-PL" sz="80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Prostokąt 12">
            <a:hlinkClick r:id="rId3" action="ppaction://hlinksldjump"/>
          </p:cNvPr>
          <p:cNvSpPr/>
          <p:nvPr/>
        </p:nvSpPr>
        <p:spPr>
          <a:xfrm>
            <a:off x="461320" y="4818038"/>
            <a:ext cx="1362314" cy="1175134"/>
          </a:xfrm>
          <a:prstGeom prst="rect">
            <a:avLst/>
          </a:prstGeom>
          <a:solidFill>
            <a:srgbClr val="FFD966">
              <a:alpha val="65882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8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C</a:t>
            </a:r>
            <a:endParaRPr lang="pl-PL" sz="80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2308905" y="2159455"/>
            <a:ext cx="9535265" cy="1175134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15" name="Prostokąt 14"/>
          <p:cNvSpPr/>
          <p:nvPr/>
        </p:nvSpPr>
        <p:spPr>
          <a:xfrm>
            <a:off x="2308905" y="3486385"/>
            <a:ext cx="9535265" cy="1175134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16" name="Prostokąt 15"/>
          <p:cNvSpPr/>
          <p:nvPr/>
        </p:nvSpPr>
        <p:spPr>
          <a:xfrm>
            <a:off x="2308905" y="4818038"/>
            <a:ext cx="9535265" cy="1175134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19" name="Podtytuł 2"/>
          <p:cNvSpPr txBox="1">
            <a:spLocks/>
          </p:cNvSpPr>
          <p:nvPr/>
        </p:nvSpPr>
        <p:spPr>
          <a:xfrm>
            <a:off x="2283037" y="2325708"/>
            <a:ext cx="9561134" cy="9025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l-PL" sz="4000" dirty="0" smtClean="0">
                <a:solidFill>
                  <a:srgbClr val="002060"/>
                </a:solidFill>
                <a:latin typeface="Georgia" panose="02040502050405020303" pitchFamily="18" charset="0"/>
                <a:ea typeface="Fira Sans" pitchFamily="34" charset="0"/>
                <a:cs typeface="Arial" pitchFamily="34" charset="0"/>
              </a:rPr>
              <a:t>Dyskotekach, balach, zabawach</a:t>
            </a:r>
            <a:endParaRPr lang="pl-PL" sz="4000" dirty="0">
              <a:solidFill>
                <a:srgbClr val="002060"/>
              </a:solidFill>
              <a:latin typeface="Georgia" panose="02040502050405020303" pitchFamily="18" charset="0"/>
              <a:ea typeface="Fira Sans" pitchFamily="34" charset="0"/>
              <a:cs typeface="Arial" pitchFamily="34" charset="0"/>
            </a:endParaRPr>
          </a:p>
        </p:txBody>
      </p:sp>
      <p:sp>
        <p:nvSpPr>
          <p:cNvPr id="20" name="Podtytuł 2"/>
          <p:cNvSpPr txBox="1">
            <a:spLocks/>
          </p:cNvSpPr>
          <p:nvPr/>
        </p:nvSpPr>
        <p:spPr>
          <a:xfrm>
            <a:off x="2246887" y="3682946"/>
            <a:ext cx="9561134" cy="9025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l-PL" sz="4000" dirty="0" smtClean="0">
                <a:solidFill>
                  <a:srgbClr val="002060"/>
                </a:solidFill>
                <a:latin typeface="Georgia" panose="02040502050405020303" pitchFamily="18" charset="0"/>
                <a:ea typeface="Fira Sans" pitchFamily="34" charset="0"/>
                <a:cs typeface="Arial" pitchFamily="34" charset="0"/>
              </a:rPr>
              <a:t>Lekcjach religii</a:t>
            </a:r>
            <a:endParaRPr lang="pl-PL" sz="4000" dirty="0">
              <a:solidFill>
                <a:srgbClr val="002060"/>
              </a:solidFill>
              <a:latin typeface="Georgia" panose="02040502050405020303" pitchFamily="18" charset="0"/>
              <a:ea typeface="Fira Sans" pitchFamily="34" charset="0"/>
              <a:cs typeface="Arial" pitchFamily="34" charset="0"/>
            </a:endParaRPr>
          </a:p>
        </p:txBody>
      </p:sp>
      <p:sp>
        <p:nvSpPr>
          <p:cNvPr id="21" name="Podtytuł 2"/>
          <p:cNvSpPr txBox="1">
            <a:spLocks/>
          </p:cNvSpPr>
          <p:nvPr/>
        </p:nvSpPr>
        <p:spPr>
          <a:xfrm>
            <a:off x="2308905" y="5090649"/>
            <a:ext cx="9561134" cy="9025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l-PL" sz="4000" dirty="0" smtClean="0">
                <a:solidFill>
                  <a:srgbClr val="002060"/>
                </a:solidFill>
                <a:latin typeface="Georgia" panose="02040502050405020303" pitchFamily="18" charset="0"/>
                <a:ea typeface="Fira Sans" pitchFamily="34" charset="0"/>
                <a:cs typeface="Arial" pitchFamily="34" charset="0"/>
              </a:rPr>
              <a:t>Nabożeństwach Drogi Krzyżowej</a:t>
            </a:r>
            <a:endParaRPr lang="pl-PL" sz="4000" dirty="0">
              <a:solidFill>
                <a:srgbClr val="002060"/>
              </a:solidFill>
              <a:latin typeface="Georgia" panose="02040502050405020303" pitchFamily="18" charset="0"/>
              <a:ea typeface="Fira Sans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4812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</TotalTime>
  <Words>273</Words>
  <Application>Microsoft Office PowerPoint</Application>
  <PresentationFormat>Niestandardowy</PresentationFormat>
  <Paragraphs>78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Joanna Witczak</dc:creator>
  <cp:lastModifiedBy>Krzysztof Tomiak</cp:lastModifiedBy>
  <cp:revision>128</cp:revision>
  <dcterms:created xsi:type="dcterms:W3CDTF">2017-07-14T09:59:13Z</dcterms:created>
  <dcterms:modified xsi:type="dcterms:W3CDTF">2018-08-23T13:49:05Z</dcterms:modified>
</cp:coreProperties>
</file>