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61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POMÓC LUDZIOM ZBLIŻYĆ SIĘ DO BOGA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PRZYKAZANIA KOSCIELNE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QUIZ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198629" y="2598821"/>
            <a:ext cx="4970032" cy="1844842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6198630" y="2877670"/>
            <a:ext cx="4970031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36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PIĘĆ PRZYKAZAŃ KOŚCIELNYCH</a:t>
            </a:r>
            <a:endParaRPr lang="pl-PL" sz="36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3490" y="-4362704"/>
            <a:ext cx="12305490" cy="1192753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53223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309742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4616430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461320" y="4616430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Zastanów się i udziel poprawnej odpowiedzi. </a:t>
            </a:r>
          </a:p>
          <a:p>
            <a:pPr>
              <a:lnSpc>
                <a:spcPct val="100000"/>
              </a:lnSpc>
            </a:pP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Powodzenia!</a:t>
            </a:r>
            <a:endParaRPr lang="pl-PL" sz="36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Strzałka w prawo 4">
            <a:hlinkClick r:id="" action="ppaction://hlinkshowjump?jump=nextslide" highlightClick="1"/>
          </p:cNvPr>
          <p:cNvSpPr/>
          <p:nvPr/>
        </p:nvSpPr>
        <p:spPr>
          <a:xfrm>
            <a:off x="461320" y="623898"/>
            <a:ext cx="4636168" cy="3048000"/>
          </a:xfrm>
          <a:prstGeom prst="rightArrow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START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686583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Ile jest przykazań kościelnych?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rId3" action="ppaction://hlinksldjump"/>
          </p:cNvPr>
          <p:cNvSpPr/>
          <p:nvPr/>
        </p:nvSpPr>
        <p:spPr>
          <a:xfrm>
            <a:off x="463746" y="2154732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rId3" action="ppaction://hlinksldjump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Dziesięć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Pięć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Siedem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680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686583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Pierwsze przykazanie dotyczy: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rId3" action="ppaction://hlinksldjump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3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" action="ppaction://hlinkshowjump?jump=nextslide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Poniedziałków i wspomnień świętych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Sobót i świąt nakazanych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Niedziel i świąt nakazanych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135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453861"/>
            <a:ext cx="11310550" cy="13353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Według drugiego przykazania - jak często należy przystępować do spowiedzi?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rId3" action="ppaction://hlinksldjump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3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" action="ppaction://hlinkshowjump?jump=nextslide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Raz w tygodniu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Raz w miesiącu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Przynajmniej raz w roku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15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444362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 którym z okresów roku liturgicznego Kościół nakazuje przystąpić do Komunii Świętej?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rId3" action="ppaction://hlinksldjump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3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" action="ppaction://hlinkshowjump?jump=nextslide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Podczas Adwentu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 okresie Bożego Narodzenia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 czasie Wielkiej Nocy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391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686583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 piątki powstrzymujemy się od jedzenia: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" action="ppaction://hlinkshowjump?jump=nextslide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3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rId3" action="ppaction://hlinksldjump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Mięsa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Słodyczy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Warzyw 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751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686583"/>
            <a:ext cx="11310550" cy="1102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W czasie Wielkiego Postu nie uczestniczymy w: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" action="ppaction://hlinkshowjump?jump=nextslide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3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rId3" action="ppaction://hlinksldjump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283037" y="2325708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Dyskotekach, balach, zabawach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Lekcjach religii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Nabożeństwach Drogi Krzyżowej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4812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98828"/>
            <a:ext cx="11382850" cy="1412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533620" y="398828"/>
            <a:ext cx="11310550" cy="1390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Troszczyć się o potrzeby wspólnoty Kościoła mogę w następujący sposób: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5" name="Prostokąt 4">
            <a:hlinkClick r:id="rId3" action="ppaction://hlinksldjump"/>
          </p:cNvPr>
          <p:cNvSpPr/>
          <p:nvPr/>
        </p:nvSpPr>
        <p:spPr>
          <a:xfrm>
            <a:off x="461320" y="2139434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461320" y="3486385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rId4" action="ppaction://hlinksldjump"/>
          </p:cNvPr>
          <p:cNvSpPr/>
          <p:nvPr/>
        </p:nvSpPr>
        <p:spPr>
          <a:xfrm>
            <a:off x="461320" y="4818038"/>
            <a:ext cx="1362314" cy="1175134"/>
          </a:xfrm>
          <a:prstGeom prst="rect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</a:t>
            </a:r>
            <a:endParaRPr lang="pl-PL" sz="8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308905" y="215945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308905" y="3486385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2308905" y="4818038"/>
            <a:ext cx="9535265" cy="117513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dtytuł 2"/>
          <p:cNvSpPr txBox="1">
            <a:spLocks/>
          </p:cNvSpPr>
          <p:nvPr/>
        </p:nvSpPr>
        <p:spPr>
          <a:xfrm>
            <a:off x="2308905" y="2147461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Należeć do Szkolnego Koła Caritas, pomagać w swojej parafii i bliźnim</a:t>
            </a:r>
            <a:endParaRPr lang="pl-PL" sz="36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246887" y="3682946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Każdego dnia wstawać o 5:00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1" name="Podtytuł 2"/>
          <p:cNvSpPr txBox="1">
            <a:spLocks/>
          </p:cNvSpPr>
          <p:nvPr/>
        </p:nvSpPr>
        <p:spPr>
          <a:xfrm>
            <a:off x="2308905" y="5090649"/>
            <a:ext cx="9561134" cy="9025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Prowadzić hodowlę rybek 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896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616542" cy="69131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5" name="Strzałka w prawo 4">
            <a:hlinkClick r:id="" action="ppaction://hlinkshowjump?jump=lastslideviewed"/>
          </p:cNvPr>
          <p:cNvSpPr/>
          <p:nvPr/>
        </p:nvSpPr>
        <p:spPr>
          <a:xfrm>
            <a:off x="6829463" y="3212756"/>
            <a:ext cx="4636168" cy="3048000"/>
          </a:xfrm>
          <a:prstGeom prst="rightArrow">
            <a:avLst/>
          </a:prstGeom>
          <a:solidFill>
            <a:srgbClr val="FFD966">
              <a:alpha val="6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Spróbuj jeszcze </a:t>
            </a: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raz…</a:t>
            </a:r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189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54742" y="-424542"/>
            <a:ext cx="12946742" cy="72825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Słoneczko 8"/>
          <p:cNvSpPr/>
          <p:nvPr/>
        </p:nvSpPr>
        <p:spPr>
          <a:xfrm>
            <a:off x="7614706" y="0"/>
            <a:ext cx="4157164" cy="3754158"/>
          </a:xfrm>
          <a:prstGeom prst="sun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7987467" y="1360684"/>
            <a:ext cx="3411641" cy="10327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Gratulacje</a:t>
            </a:r>
          </a:p>
          <a:p>
            <a:pPr>
              <a:lnSpc>
                <a:spcPct val="100000"/>
              </a:lnSpc>
            </a:pPr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☺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  <a:ea typeface="Fira Sans" pitchFamily="34" charset="0"/>
                <a:cs typeface="Arial" pitchFamily="34" charset="0"/>
              </a:rPr>
              <a:t> </a:t>
            </a:r>
            <a:endParaRPr lang="pl-PL" sz="3200" dirty="0">
              <a:solidFill>
                <a:srgbClr val="002060"/>
              </a:solidFill>
              <a:latin typeface="Georgia" panose="02040502050405020303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387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52-53.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85-89.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273</Words>
  <Application>Microsoft Office PowerPoint</Application>
  <PresentationFormat>Niestandardowy</PresentationFormat>
  <Paragraphs>78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128</cp:revision>
  <dcterms:created xsi:type="dcterms:W3CDTF">2017-07-14T09:59:13Z</dcterms:created>
  <dcterms:modified xsi:type="dcterms:W3CDTF">2018-08-23T13:49:05Z</dcterms:modified>
</cp:coreProperties>
</file>