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70" r:id="rId6"/>
    <p:sldId id="273" r:id="rId7"/>
    <p:sldId id="274" r:id="rId8"/>
    <p:sldId id="275" r:id="rId9"/>
    <p:sldId id="271" r:id="rId10"/>
    <p:sldId id="268" r:id="rId1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-1668" y="-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49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 JEZUS JEST ZAWSZE BLISKO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Pobrane\jesus-15821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09290"/>
            <a:ext cx="12389382" cy="1248693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258170" y="5305244"/>
            <a:ext cx="12570940" cy="733247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46629" y="5597872"/>
            <a:ext cx="12192000" cy="18763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 JEZUS JEST ZAWSZE BLISKO</a:t>
            </a:r>
          </a:p>
          <a:p>
            <a:endParaRPr lang="pl-PL" dirty="0"/>
          </a:p>
        </p:txBody>
      </p:sp>
      <p:sp>
        <p:nvSpPr>
          <p:cNvPr id="8" name="Elipsa 7"/>
          <p:cNvSpPr/>
          <p:nvPr/>
        </p:nvSpPr>
        <p:spPr>
          <a:xfrm rot="21339428">
            <a:off x="4192438" y="474453"/>
            <a:ext cx="2337758" cy="474453"/>
          </a:xfrm>
          <a:prstGeom prst="ellipse">
            <a:avLst/>
          </a:prstGeom>
          <a:noFill/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Krzysztof\Desktop\family-1978106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5" y="0"/>
            <a:ext cx="5086351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Prostokąt 7"/>
          <p:cNvSpPr/>
          <p:nvPr/>
        </p:nvSpPr>
        <p:spPr>
          <a:xfrm>
            <a:off x="5191125" y="2190750"/>
            <a:ext cx="6677025" cy="21717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229225" y="2241313"/>
            <a:ext cx="6629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Cieszymy się, gdy obok nas są ci, których kochamy. Czujemy się przy nich bezpiecznie, wiemy, że chcą dla nas dobra.</a:t>
            </a:r>
            <a:endParaRPr lang="pl-PL" sz="32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1781175" y="552450"/>
            <a:ext cx="8181975" cy="97155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800225" y="545863"/>
            <a:ext cx="81724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Kto jest zawsze blisko Ciebie?</a:t>
            </a:r>
            <a:endParaRPr lang="pl-PL" sz="4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  <p:pic>
        <p:nvPicPr>
          <p:cNvPr id="2050" name="Picture 2" descr="C:\Users\Krzysztof\Desktop\question-1969017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2066926"/>
            <a:ext cx="552450" cy="1104898"/>
          </a:xfrm>
          <a:prstGeom prst="rect">
            <a:avLst/>
          </a:prstGeom>
          <a:noFill/>
        </p:spPr>
      </p:pic>
      <p:pic>
        <p:nvPicPr>
          <p:cNvPr id="2051" name="Picture 3" descr="C:\Users\Krzysztof\Desktop\boy-303781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0050" y="3327938"/>
            <a:ext cx="2933700" cy="2983424"/>
          </a:xfrm>
          <a:prstGeom prst="rect">
            <a:avLst/>
          </a:prstGeom>
          <a:noFill/>
        </p:spPr>
      </p:pic>
      <p:pic>
        <p:nvPicPr>
          <p:cNvPr id="9" name="Picture 2" descr="C:\Users\Krzysztof\Desktop\question-1969017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62775" y="2647951"/>
            <a:ext cx="552450" cy="1104898"/>
          </a:xfrm>
          <a:prstGeom prst="rect">
            <a:avLst/>
          </a:prstGeom>
          <a:noFill/>
        </p:spPr>
      </p:pic>
      <p:pic>
        <p:nvPicPr>
          <p:cNvPr id="10" name="Picture 2" descr="C:\Users\Krzysztof\Desktop\question-1969017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8350" y="1876426"/>
            <a:ext cx="552450" cy="1104898"/>
          </a:xfrm>
          <a:prstGeom prst="rect">
            <a:avLst/>
          </a:prstGeom>
          <a:noFill/>
        </p:spPr>
      </p:pic>
      <p:pic>
        <p:nvPicPr>
          <p:cNvPr id="11" name="Picture 2" descr="C:\Users\Krzysztof\Desktop\question-1969017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0" y="1952626"/>
            <a:ext cx="552450" cy="1104898"/>
          </a:xfrm>
          <a:prstGeom prst="rect">
            <a:avLst/>
          </a:prstGeom>
          <a:noFill/>
        </p:spPr>
      </p:pic>
      <p:pic>
        <p:nvPicPr>
          <p:cNvPr id="12" name="Picture 2" descr="C:\Users\Krzysztof\Desktop\question-1969017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1025" y="2343151"/>
            <a:ext cx="552450" cy="11048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pic>
        <p:nvPicPr>
          <p:cNvPr id="3075" name="Picture 3" descr="D:\Pobrane\family-15813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15990" y="0"/>
            <a:ext cx="5896304" cy="6894582"/>
          </a:xfrm>
          <a:prstGeom prst="rect">
            <a:avLst/>
          </a:prstGeom>
          <a:noFill/>
        </p:spPr>
      </p:pic>
      <p:sp>
        <p:nvSpPr>
          <p:cNvPr id="10" name="Prostokąt 9"/>
          <p:cNvSpPr/>
          <p:nvPr/>
        </p:nvSpPr>
        <p:spPr>
          <a:xfrm>
            <a:off x="320510" y="5041323"/>
            <a:ext cx="3583469" cy="884464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39560" y="5034736"/>
            <a:ext cx="3579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RODZICE</a:t>
            </a:r>
            <a:endParaRPr lang="pl-PL" sz="4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7362577" y="469323"/>
            <a:ext cx="4417745" cy="884464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7381627" y="462736"/>
            <a:ext cx="44699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DZIADKOWIE</a:t>
            </a:r>
            <a:endParaRPr lang="pl-PL" sz="4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  <p:pic>
        <p:nvPicPr>
          <p:cNvPr id="4098" name="Picture 2" descr="C:\Users\Krzysztof\Desktop\grandmother-153657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46661" y="1710047"/>
            <a:ext cx="3297512" cy="4107628"/>
          </a:xfrm>
          <a:prstGeom prst="rect">
            <a:avLst/>
          </a:prstGeom>
          <a:noFill/>
        </p:spPr>
      </p:pic>
      <p:pic>
        <p:nvPicPr>
          <p:cNvPr id="4099" name="Picture 3" descr="C:\Users\Krzysztof\Desktop\grandfather-153659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0914" y="1674422"/>
            <a:ext cx="3512490" cy="41801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Krzysztof\Desktop\girls-304351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01680" y="0"/>
            <a:ext cx="6962775" cy="6858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261257" y="4863194"/>
            <a:ext cx="4572124" cy="884464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280306" y="4856607"/>
            <a:ext cx="4553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RODZEŃSTWO</a:t>
            </a:r>
            <a:endParaRPr lang="pl-PL" sz="4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Krzysztof\Desktop\friends-3077835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2924" y="0"/>
            <a:ext cx="7839076" cy="6858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308758" y="3545033"/>
            <a:ext cx="4358245" cy="884464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27808" y="3538446"/>
            <a:ext cx="43510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PRZYJACIELE</a:t>
            </a:r>
            <a:endParaRPr lang="pl-PL" sz="4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6507678" y="1324841"/>
            <a:ext cx="5035138" cy="4137809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555180" y="1330037"/>
            <a:ext cx="4963886" cy="4063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Jezus jest także zawsze z nami. Towarzyszy nam w chwilach radości i smutku. Otacza swoją opieką, ponieważ bardzo nas kocha!</a:t>
            </a:r>
            <a:endParaRPr lang="pl-PL" sz="36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  <p:pic>
        <p:nvPicPr>
          <p:cNvPr id="6147" name="Picture 3" descr="C:\Users\Krzysztof\Desktop\jesus-312634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1892" y="380010"/>
            <a:ext cx="3838844" cy="6008626"/>
          </a:xfrm>
          <a:prstGeom prst="rect">
            <a:avLst/>
          </a:prstGeom>
          <a:noFill/>
        </p:spPr>
      </p:pic>
      <p:sp>
        <p:nvSpPr>
          <p:cNvPr id="10" name="Elipsa 9"/>
          <p:cNvSpPr/>
          <p:nvPr/>
        </p:nvSpPr>
        <p:spPr>
          <a:xfrm rot="21339428">
            <a:off x="2399263" y="272573"/>
            <a:ext cx="2337758" cy="474453"/>
          </a:xfrm>
          <a:prstGeom prst="ellipse">
            <a:avLst/>
          </a:prstGeom>
          <a:noFill/>
          <a:ln w="76200"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7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5322" y="669560"/>
            <a:ext cx="1089421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6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drugiej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122-123.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224-228.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135</Words>
  <Application>Microsoft Office PowerPoint</Application>
  <PresentationFormat>Niestandardowy</PresentationFormat>
  <Paragraphs>30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40</cp:revision>
  <dcterms:created xsi:type="dcterms:W3CDTF">2017-07-14T09:59:13Z</dcterms:created>
  <dcterms:modified xsi:type="dcterms:W3CDTF">2018-06-05T14:02:05Z</dcterms:modified>
</cp:coreProperties>
</file>