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73" r:id="rId5"/>
    <p:sldId id="272" r:id="rId6"/>
    <p:sldId id="269" r:id="rId7"/>
    <p:sldId id="274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PAN BÓG UCZY NAS SZACUNKU 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DLA ŻYCIA, ZDROWIA I CIAŁA</a:t>
            </a:r>
          </a:p>
          <a:p>
            <a:pPr algn="ctr"/>
            <a:endParaRPr lang="pl-PL" sz="1200" b="1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PRZYKAZANIA PIĄTE, SZÓSTE I DZIEWIĄTE 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88720" y="-1419149"/>
            <a:ext cx="13388144" cy="896250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712" y="5081450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7424" y="5306323"/>
            <a:ext cx="12195712" cy="954433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PRZYKAZANIE: </a:t>
            </a:r>
            <a:r>
              <a:rPr lang="pl-PL" sz="6000" b="1" dirty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PIĄTE, SZÓSTE I DZIEWIĄTE </a:t>
            </a: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70456" y="540913"/>
            <a:ext cx="11673894" cy="506139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70456" y="838873"/>
            <a:ext cx="11673894" cy="4224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zabijaj</a:t>
            </a:r>
          </a:p>
          <a:p>
            <a:pPr algn="ctr"/>
            <a:endParaRPr lang="pl-PL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endParaRPr lang="pl-PL" sz="105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Pan Bóg jest Panem życia </a:t>
            </a:r>
            <a:b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6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śmierci. Piąte przykazanie uczy nas szacunku dla życia i zdrowia.</a:t>
            </a:r>
          </a:p>
        </p:txBody>
      </p:sp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742951"/>
            <a:ext cx="11310550" cy="135142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742951"/>
            <a:ext cx="113105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zabijaj</a:t>
            </a:r>
          </a:p>
          <a:p>
            <a:pPr algn="ctr"/>
            <a:endParaRPr lang="pl-PL" sz="36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61320" y="4667082"/>
            <a:ext cx="2926080" cy="106696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320" y="2497277"/>
            <a:ext cx="2926080" cy="1932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ole tekstowe 10"/>
          <p:cNvSpPr txBox="1"/>
          <p:nvPr/>
        </p:nvSpPr>
        <p:spPr>
          <a:xfrm>
            <a:off x="461320" y="4715132"/>
            <a:ext cx="29260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Zdrowo się odżywiaj.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0695" y="2515711"/>
            <a:ext cx="2971800" cy="198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Prostokąt 11"/>
          <p:cNvSpPr/>
          <p:nvPr/>
        </p:nvSpPr>
        <p:spPr>
          <a:xfrm>
            <a:off x="4630695" y="4715132"/>
            <a:ext cx="2971800" cy="1478176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30695" y="4761722"/>
            <a:ext cx="2971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Ubieraj się stosownie do pogody.</a:t>
            </a: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981"/>
          <a:stretch/>
        </p:blipFill>
        <p:spPr>
          <a:xfrm>
            <a:off x="8672818" y="2494687"/>
            <a:ext cx="3099052" cy="1983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Prostokąt 14"/>
          <p:cNvSpPr/>
          <p:nvPr/>
        </p:nvSpPr>
        <p:spPr>
          <a:xfrm>
            <a:off x="8672818" y="4732970"/>
            <a:ext cx="3099052" cy="1460338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8672818" y="4745932"/>
            <a:ext cx="3099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Przyjmuj zalecane przez lekarza lekarstwa.</a:t>
            </a:r>
          </a:p>
        </p:txBody>
      </p:sp>
    </p:spTree>
    <p:extLst>
      <p:ext uri="{BB962C8B-B14F-4D97-AF65-F5344CB8AC3E}">
        <p14:creationId xmlns:p14="http://schemas.microsoft.com/office/powerpoint/2010/main" xmlns="" val="271085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21972" y="321972"/>
            <a:ext cx="11622378" cy="578226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21972" y="650383"/>
            <a:ext cx="1162237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cudzołóż</a:t>
            </a:r>
          </a:p>
          <a:p>
            <a:pPr algn="ctr"/>
            <a:endParaRPr lang="pl-PL" sz="20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Szóste przykazanie uczy nas szacunku dla ciała swojego i innych. Poczucie wstydu stoi na straży naszej prywatności </a:t>
            </a:r>
            <a:b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intymności oraz domaga się jej uszanowania w stosunku do innych.</a:t>
            </a:r>
          </a:p>
        </p:txBody>
      </p:sp>
    </p:spTree>
    <p:extLst>
      <p:ext uri="{BB962C8B-B14F-4D97-AF65-F5344CB8AC3E}">
        <p14:creationId xmlns:p14="http://schemas.microsoft.com/office/powerpoint/2010/main" xmlns="" val="182700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71168" y="226890"/>
            <a:ext cx="11310550" cy="106714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71168" y="226890"/>
            <a:ext cx="11310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Twoje ciało jest święte, dał ci je Bóg!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69851" y="1472348"/>
            <a:ext cx="7181088" cy="4788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09789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172200" y="457200"/>
            <a:ext cx="4419600" cy="5647037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172200" y="691547"/>
            <a:ext cx="4419600" cy="5178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 pożądaj żony bliźniego swego</a:t>
            </a:r>
          </a:p>
          <a:p>
            <a:pPr algn="ctr"/>
            <a:endParaRPr lang="pl-PL" sz="105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Dziewiąte przykazanie przypomina małżonkom o tym, że mają się kochać, wspierać i pozostać sobie wierni – zgodnie ze złożoną, w dniu ślubu, przysięgą.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7308" y="490402"/>
            <a:ext cx="3610169" cy="5594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7894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42-43.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</a:t>
            </a:r>
            <a:r>
              <a:rPr lang="pl-PL" sz="2400" smtClean="0">
                <a:latin typeface="Arial" pitchFamily="34" charset="0"/>
                <a:ea typeface="Fira Sans" pitchFamily="34" charset="0"/>
                <a:cs typeface="Arial" pitchFamily="34" charset="0"/>
              </a:rPr>
              <a:t>65-68.</a:t>
            </a:r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pixabay.com, 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1046</TotalTime>
  <Words>208</Words>
  <Application>Microsoft Office PowerPoint</Application>
  <PresentationFormat>Niestandardowy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141</cp:revision>
  <dcterms:created xsi:type="dcterms:W3CDTF">2017-07-14T09:59:13Z</dcterms:created>
  <dcterms:modified xsi:type="dcterms:W3CDTF">2018-08-23T13:47:38Z</dcterms:modified>
</cp:coreProperties>
</file>