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2" r:id="rId6"/>
    <p:sldId id="275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PAN BÓG UCZY NAS POSZANOWANIA WŁASNOŚCI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I ŻYCIA W PRAWDZIE</a:t>
            </a:r>
          </a:p>
          <a:p>
            <a:pPr algn="ctr"/>
            <a:endParaRPr lang="pl-PL" sz="1200" b="1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PRZYKAZANIA SIÓDME, ÓSME I DZIESIĄTE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25842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3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PRZYKAZANIA </a:t>
            </a:r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SIÓDME, ÓSME I DZIESIĄTE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23072"/>
            <a:ext cx="11310550" cy="135142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61173"/>
            <a:ext cx="113105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Bóg chce naszego szczęścia, dlatego przestrzega nas w swoich przykazaniach przed:</a:t>
            </a:r>
          </a:p>
          <a:p>
            <a:pPr algn="ctr"/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58652" y="5143598"/>
            <a:ext cx="3932994" cy="57127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58652" y="5143598"/>
            <a:ext cx="3932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Kradzieżą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129517" y="6100740"/>
            <a:ext cx="2763273" cy="52322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5129517" y="6100740"/>
            <a:ext cx="276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Kłamstwem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8672818" y="5671628"/>
            <a:ext cx="3099052" cy="58912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8672818" y="5670858"/>
            <a:ext cx="3099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Pożądaniem</a:t>
            </a:r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976" y="1809005"/>
            <a:ext cx="3056894" cy="3638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pole tekstowe 17"/>
          <p:cNvSpPr txBox="1"/>
          <p:nvPr/>
        </p:nvSpPr>
        <p:spPr>
          <a:xfrm rot="859677">
            <a:off x="10079651" y="2476449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Muszę to mieć!</a:t>
            </a:r>
            <a:endParaRPr lang="pl-PL" sz="16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517" y="1809005"/>
            <a:ext cx="2763272" cy="414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07"/>
          <a:stretch/>
        </p:blipFill>
        <p:spPr>
          <a:xfrm>
            <a:off x="485238" y="1814023"/>
            <a:ext cx="3906408" cy="3122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085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/>
      <p:bldP spid="15" grpId="0" animBg="1"/>
      <p:bldP spid="16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81950" y="762001"/>
            <a:ext cx="3962400" cy="496503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981950" y="870790"/>
            <a:ext cx="3962400" cy="4747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kradnij</a:t>
            </a: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Człowiek ma prawo do posiadania własności prywatnej. Przykazanie siódme zakazuje kradzieży, czyli zabierania rzeczy, które nie należą do mnie.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52" y="762001"/>
            <a:ext cx="7448232" cy="4965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524750" y="457200"/>
            <a:ext cx="4419600" cy="564703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524750" y="457200"/>
            <a:ext cx="4419600" cy="567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mów fałszywego świadectwa przeciw bliźniemu swemu</a:t>
            </a: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Ósme przykazanie przestrzega przed obmawianiem, lub mówieniem nieprawdy – kłamstwem.</a:t>
            </a: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Złym słowem można skrzywdzić tak samo dotkliwie, jak czynem!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89" y="725784"/>
            <a:ext cx="6933414" cy="4853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700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524750" y="772731"/>
            <a:ext cx="4419600" cy="500988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524750" y="906991"/>
            <a:ext cx="4419600" cy="4747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[Nie pożądaj] żadnej rzeczy, która jego jest.</a:t>
            </a: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Bóg mówi: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„nie pożądaj” </a:t>
            </a: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– nie chciej czegoś za wszelką cenę,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kieruj się zazdrością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swoim życiu.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8" y="1087035"/>
            <a:ext cx="7012248" cy="4387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44-47.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69-75.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203</Words>
  <Application>Microsoft Office PowerPoint</Application>
  <PresentationFormat>Panoramiczny</PresentationFormat>
  <Paragraphs>35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146</cp:revision>
  <dcterms:created xsi:type="dcterms:W3CDTF">2017-07-14T09:59:13Z</dcterms:created>
  <dcterms:modified xsi:type="dcterms:W3CDTF">2018-08-30T11:26:35Z</dcterms:modified>
</cp:coreProperties>
</file>