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5" r:id="rId6"/>
    <p:sldId id="264" r:id="rId7"/>
    <p:sldId id="268" r:id="rId8"/>
    <p:sldId id="266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>
        <p:scale>
          <a:sx n="80" d="100"/>
          <a:sy n="80" d="100"/>
        </p:scale>
        <p:origin x="-1668" y="-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PAN BÓG PROWADZI NAS PRZEZ ŻYCIE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DEKALOG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moses-26285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71346"/>
            <a:ext cx="12644020" cy="842934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06594" y="4699392"/>
            <a:ext cx="4970032" cy="1151069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424926" y="4860759"/>
            <a:ext cx="4808669" cy="11026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DEKALOG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moses-2638522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1293" y="495866"/>
            <a:ext cx="7250148" cy="483343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327451" y="337398"/>
            <a:ext cx="3423684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359348" y="401718"/>
            <a:ext cx="34981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pl-PL" sz="60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Dekalog</a:t>
            </a:r>
          </a:p>
        </p:txBody>
      </p:sp>
      <p:sp>
        <p:nvSpPr>
          <p:cNvPr id="10" name="Prostokąt 9"/>
          <p:cNvSpPr/>
          <p:nvPr/>
        </p:nvSpPr>
        <p:spPr>
          <a:xfrm>
            <a:off x="1329387" y="2268093"/>
            <a:ext cx="3115907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383175" y="2332413"/>
            <a:ext cx="306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6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deka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7706707" y="2250815"/>
            <a:ext cx="3115907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7760495" y="2315135"/>
            <a:ext cx="306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6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logos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1332931" y="3685768"/>
            <a:ext cx="3115907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386719" y="3750088"/>
            <a:ext cx="306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6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10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7712466" y="3675136"/>
            <a:ext cx="3115907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7766254" y="3739456"/>
            <a:ext cx="306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6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słowo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4535104" y="5402040"/>
            <a:ext cx="3115907" cy="12162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4588892" y="5466360"/>
            <a:ext cx="306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60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10 słów</a:t>
            </a:r>
          </a:p>
        </p:txBody>
      </p:sp>
      <p:sp>
        <p:nvSpPr>
          <p:cNvPr id="22" name="Strzałka w dół 21"/>
          <p:cNvSpPr/>
          <p:nvPr/>
        </p:nvSpPr>
        <p:spPr>
          <a:xfrm rot="3497883">
            <a:off x="3861425" y="1407858"/>
            <a:ext cx="329609" cy="691117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Strzałka w dół 22"/>
          <p:cNvSpPr/>
          <p:nvPr/>
        </p:nvSpPr>
        <p:spPr>
          <a:xfrm rot="18352714">
            <a:off x="7883653" y="1431179"/>
            <a:ext cx="329609" cy="691117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44"/>
            <a:ext cx="12352422" cy="926431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234267"/>
            <a:ext cx="4110680" cy="269388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57325" y="3243852"/>
            <a:ext cx="410604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Bóg przekazał przykazania Mojżeszowi </a:t>
            </a: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 Górze Synaj.</a:t>
            </a:r>
          </a:p>
          <a:p>
            <a:pPr algn="ctr"/>
            <a:r>
              <a:rPr lang="pl-PL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Wj</a:t>
            </a:r>
            <a:r>
              <a:rPr lang="pl-PL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19, 11; 20, 1-19]</a:t>
            </a:r>
          </a:p>
          <a:p>
            <a:pPr algn="ctr"/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106" y="-2818697"/>
            <a:ext cx="12994106" cy="974558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4271652"/>
            <a:ext cx="4585809" cy="120032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16690" y="4271652"/>
            <a:ext cx="44497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Mojżesz otrzymał 10 Bożych Przykazań.  </a:t>
            </a:r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6748"/>
            <a:ext cx="12512842" cy="807941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Strzałka w prawo 8"/>
          <p:cNvSpPr/>
          <p:nvPr/>
        </p:nvSpPr>
        <p:spPr>
          <a:xfrm>
            <a:off x="429237" y="657726"/>
            <a:ext cx="4271100" cy="2149640"/>
          </a:xfrm>
          <a:prstGeom prst="right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1224715"/>
            <a:ext cx="33406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Trzy </a:t>
            </a:r>
            <a:r>
              <a:rPr lang="pl-PL" sz="2000" smtClean="0">
                <a:solidFill>
                  <a:srgbClr val="002060"/>
                </a:solidFill>
                <a:latin typeface="Georgia" panose="02040502050405020303" pitchFamily="18" charset="0"/>
              </a:rPr>
              <a:t>pierwsze przykazania </a:t>
            </a:r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odnoszą się do naszej miłości do Boga.  </a:t>
            </a:r>
            <a:endParaRPr lang="pl-PL" sz="2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Strzałka w lewo 10"/>
          <p:cNvSpPr/>
          <p:nvPr/>
        </p:nvSpPr>
        <p:spPr>
          <a:xfrm>
            <a:off x="8373979" y="2005263"/>
            <a:ext cx="3653698" cy="1918648"/>
          </a:xfrm>
          <a:prstGeom prst="left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8687017" y="2610644"/>
            <a:ext cx="334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Siedem kolejnych dotyczy naszej miłości do bliźniego.</a:t>
            </a:r>
            <a:endParaRPr lang="pl-PL" sz="2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6748"/>
            <a:ext cx="12512842" cy="807941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67487" y="1690879"/>
            <a:ext cx="3937000" cy="322550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80072" y="1786686"/>
            <a:ext cx="38058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1. Nie będziesz miał bogów cudzych przede mną.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2. Nie będziesz brał imienia Pana, Boga swego, nadaremnie.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3. Pamiętaj, abyś dzień święty święcił. 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8373979" y="285008"/>
            <a:ext cx="3653698" cy="572390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8500533" y="356260"/>
            <a:ext cx="345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4. Czcij ojca swego </a:t>
            </a:r>
            <a:b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i matkę swoją.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5. Nie zabijaj.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6. Nie cudzołóż.</a:t>
            </a:r>
          </a:p>
          <a:p>
            <a:pPr algn="ctr"/>
            <a:r>
              <a:rPr lang="pl-PL" sz="1200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7. Nie kradnij.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8. Nie mów fałszywego świadectwa przeciw bliźniemu swemu.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9. Nie pożądaj żony bliźniego swego. 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pl-PL" sz="2400" dirty="0" smtClean="0">
                <a:solidFill>
                  <a:srgbClr val="002060"/>
                </a:solidFill>
                <a:latin typeface="Georgia" pitchFamily="18" charset="0"/>
              </a:rPr>
              <a:t>10. Ani żadnej rzeczy, która jego jest. </a:t>
            </a:r>
            <a:endParaRPr lang="pl-PL" sz="24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814" y="-1085885"/>
            <a:ext cx="12410814" cy="827563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769533" y="3357815"/>
            <a:ext cx="5023821" cy="255454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769533" y="3357814"/>
            <a:ext cx="50238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Poznając Dekalog, odkrywamy, jak bardzo Bóg pragnie naszego szczęścia i jak wielka jest Jego miłość do nas.</a:t>
            </a:r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32-33.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43-45.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213</Words>
  <Application>Microsoft Office PowerPoint</Application>
  <PresentationFormat>Niestandardowy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117</cp:revision>
  <dcterms:created xsi:type="dcterms:W3CDTF">2017-07-14T09:59:13Z</dcterms:created>
  <dcterms:modified xsi:type="dcterms:W3CDTF">2018-06-13T18:41:43Z</dcterms:modified>
</cp:coreProperties>
</file>