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78" r:id="rId6"/>
    <p:sldId id="283" r:id="rId7"/>
    <p:sldId id="284" r:id="rId8"/>
    <p:sldId id="279" r:id="rId9"/>
    <p:sldId id="280" r:id="rId10"/>
    <p:sldId id="281" r:id="rId11"/>
    <p:sldId id="261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Joj514gUHSU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Joj514gUHSU" TargetMode="External"/><Relationship Id="rId5" Type="http://schemas.openxmlformats.org/officeDocument/2006/relationships/hyperlink" Target="https://www.youtube.com/watch?v=Joj514gUHSU" TargetMode="Externa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18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PAMIĘTAMY O NASZYCH BLISKICH ZMARŁYCH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05258" y="-137217"/>
            <a:ext cx="12397258" cy="828766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712" y="5081450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7424" y="5306324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PAMIĘTAMY O NASZYCH BLISKICH ZMARŁYCH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157963"/>
            <a:ext cx="4459706" cy="5946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217399" y="623183"/>
            <a:ext cx="5204580" cy="548105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344110" y="855331"/>
            <a:ext cx="495115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dniu pogrzebu świętego Jana Pawła II, kardynał,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 późniejszy papież Benedykt XVI powiedział, że Jan Paweł II jest już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domu Ojca.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Dla wierzących śmierć,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to nie koniec, a początek nowego życia w domu Boga - niebie. </a:t>
            </a:r>
          </a:p>
        </p:txBody>
      </p:sp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177112" y="673768"/>
            <a:ext cx="4329741" cy="508534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177111" y="954283"/>
            <a:ext cx="43297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Mimo, że wierzymy w życie po śmierci, to jednak smucimy się, kiedy ktoś umiera. Szczególnie trudno jest nam, gdy odchodzi bliska osoba.</a:t>
            </a:r>
            <a:endParaRPr lang="pl-PL" sz="36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7984" y="203067"/>
            <a:ext cx="4182856" cy="6249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32255" y="1066800"/>
            <a:ext cx="4419600" cy="389535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32255" y="1103836"/>
            <a:ext cx="44196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Podobne doświadczenie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spotkało Jezusa.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Gdy zmarł Jego przyjaciel Łazarz, ogarnął Go wielki smutek.</a:t>
            </a:r>
          </a:p>
          <a:p>
            <a:pPr algn="ctr"/>
            <a:r>
              <a:rPr lang="pl-PL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[zob. J 11, 1-36]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0206" y="1066800"/>
            <a:ext cx="5852172" cy="3895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788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oj514gUHSU"/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-6456729" y="3886300"/>
            <a:ext cx="6110415" cy="250214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-6456730" y="4013987"/>
            <a:ext cx="6110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Troska o innych to znak naszej miłości i odpowiedzialności. Jako osoby wierzące powinniśmy troszczyć się o wspólnotę Kościoła, czyli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 innych wierzących.</a:t>
            </a:r>
          </a:p>
        </p:txBody>
      </p:sp>
    </p:spTree>
    <p:extLst>
      <p:ext uri="{BB962C8B-B14F-4D97-AF65-F5344CB8AC3E}">
        <p14:creationId xmlns:p14="http://schemas.microsoft.com/office/powerpoint/2010/main" xmlns="" val="235246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oj514gUHSU"/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819509" y="906794"/>
            <a:ext cx="6110415" cy="132343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851592" y="906794"/>
            <a:ext cx="61104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Film dla starszych wersji programu Power Point </a:t>
            </a:r>
          </a:p>
        </p:txBody>
      </p:sp>
      <p:sp>
        <p:nvSpPr>
          <p:cNvPr id="8" name="Strzałka w dół 7"/>
          <p:cNvSpPr/>
          <p:nvPr/>
        </p:nvSpPr>
        <p:spPr>
          <a:xfrm>
            <a:off x="5147565" y="2506977"/>
            <a:ext cx="1454302" cy="2069431"/>
          </a:xfrm>
          <a:prstGeom prst="down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2819509" y="4674700"/>
            <a:ext cx="6110415" cy="124483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2819508" y="4674700"/>
            <a:ext cx="61104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600" dirty="0" smtClean="0">
                <a:solidFill>
                  <a:srgbClr val="002060"/>
                </a:solidFill>
                <a:latin typeface="Georgia" panose="02040502050405020303" pitchFamily="18" charset="0"/>
                <a:hlinkClick r:id="rId5"/>
              </a:rPr>
              <a:t>KLIKNIJ</a:t>
            </a:r>
            <a:endParaRPr lang="pl-PL" sz="6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99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04646" y="207207"/>
            <a:ext cx="5405565" cy="206210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04646" y="207207"/>
            <a:ext cx="540556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Chociaż Jezus wiedział,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że Łazarz zmartwychwstanie, to jednak płakał przy jego grobie. </a:t>
            </a:r>
          </a:p>
        </p:txBody>
      </p:sp>
    </p:spTree>
    <p:extLst>
      <p:ext uri="{BB962C8B-B14F-4D97-AF65-F5344CB8AC3E}">
        <p14:creationId xmlns:p14="http://schemas.microsoft.com/office/powerpoint/2010/main" xmlns="" val="372412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641816"/>
            <a:ext cx="4126722" cy="482060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851515"/>
            <a:ext cx="412672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Ze śmiercią człowieka nie wszystko się kończy. Choć nie możemy doświadczyć już jego obecności, wierzymy, że umiera tylko ciało,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które kiedyś zmartwychwstanie. Dusza nigdy nie umiera – jest nieśmiertelna.</a:t>
            </a:r>
          </a:p>
        </p:txBody>
      </p:sp>
    </p:spTree>
    <p:extLst>
      <p:ext uri="{BB962C8B-B14F-4D97-AF65-F5344CB8AC3E}">
        <p14:creationId xmlns:p14="http://schemas.microsoft.com/office/powerpoint/2010/main" xmlns="" val="86120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67502"/>
            <a:ext cx="11490048" cy="170567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347051"/>
            <a:ext cx="11490048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każdy, po śmierci, pójdzie bezpośrednio do nieba. </a:t>
            </a:r>
          </a:p>
          <a:p>
            <a:pPr algn="ctr"/>
            <a:r>
              <a:rPr lang="pl-PL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Dla wielu ludzi konieczne będzie oczyszczenie się w czyśćcu.</a:t>
            </a:r>
          </a:p>
          <a:p>
            <a:pPr algn="ctr"/>
            <a:endParaRPr lang="pl-PL" sz="105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Jak pomóc tym zmarłym w dostaniu się do nieba? Poprzez: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2976" y="2117238"/>
            <a:ext cx="2356820" cy="3030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320" y="2117238"/>
            <a:ext cx="3886359" cy="25901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15094" y="2117238"/>
            <a:ext cx="3936274" cy="2624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rostokąt 10"/>
          <p:cNvSpPr/>
          <p:nvPr/>
        </p:nvSpPr>
        <p:spPr>
          <a:xfrm>
            <a:off x="461320" y="4933100"/>
            <a:ext cx="3886358" cy="94541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8015092" y="5034190"/>
            <a:ext cx="3936275" cy="94541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5002974" y="5405806"/>
            <a:ext cx="2356822" cy="94541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5002973" y="5616902"/>
            <a:ext cx="2356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MODLITWĘ</a:t>
            </a:r>
          </a:p>
        </p:txBody>
      </p:sp>
      <p:sp>
        <p:nvSpPr>
          <p:cNvPr id="15" name="pole tekstowe 14"/>
          <p:cNvSpPr txBox="1"/>
          <p:nvPr/>
        </p:nvSpPr>
        <p:spPr>
          <a:xfrm>
            <a:off x="472323" y="5132810"/>
            <a:ext cx="3886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KOMUNIĘ ŚWIĘTĄ</a:t>
            </a:r>
          </a:p>
        </p:txBody>
      </p:sp>
      <p:sp>
        <p:nvSpPr>
          <p:cNvPr id="16" name="pole tekstowe 15"/>
          <p:cNvSpPr txBox="1"/>
          <p:nvPr/>
        </p:nvSpPr>
        <p:spPr>
          <a:xfrm>
            <a:off x="8026093" y="5245286"/>
            <a:ext cx="3914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DOBRE UCZYNKI</a:t>
            </a:r>
          </a:p>
        </p:txBody>
      </p:sp>
    </p:spTree>
    <p:extLst>
      <p:ext uri="{BB962C8B-B14F-4D97-AF65-F5344CB8AC3E}">
        <p14:creationId xmlns:p14="http://schemas.microsoft.com/office/powerpoint/2010/main" xmlns="" val="323576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50-51.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80-84.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1303</TotalTime>
  <Words>242</Words>
  <Application>Microsoft Office PowerPoint</Application>
  <PresentationFormat>Niestandardowy</PresentationFormat>
  <Paragraphs>37</Paragraphs>
  <Slides>11</Slides>
  <Notes>0</Notes>
  <HiddenSlides>0</HiddenSlides>
  <MMClips>2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168</cp:revision>
  <dcterms:created xsi:type="dcterms:W3CDTF">2017-07-14T09:59:13Z</dcterms:created>
  <dcterms:modified xsi:type="dcterms:W3CDTF">2018-08-23T13:46:12Z</dcterms:modified>
</cp:coreProperties>
</file>