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8" r:id="rId5"/>
    <p:sldId id="269" r:id="rId6"/>
    <p:sldId id="270" r:id="rId7"/>
    <p:sldId id="271" r:id="rId8"/>
    <p:sldId id="272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45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13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360680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NIEDZIELA - DZIEŃ POŚWIĘCONY PANU BOGU</a:t>
            </a:r>
          </a:p>
          <a:p>
            <a:pPr algn="ctr"/>
            <a:r>
              <a:rPr lang="pl-PL" sz="36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TRZECIE PRZYKAZANIE</a:t>
            </a:r>
            <a:endParaRPr lang="pl-PL" sz="36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94" y="-1307638"/>
            <a:ext cx="12250694" cy="8165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712" y="834587"/>
            <a:ext cx="12195712" cy="954433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-3712" y="922629"/>
            <a:ext cx="12195712" cy="954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 smtClean="0">
                <a:solidFill>
                  <a:srgbClr val="002060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TRZECIE PRZYKAZANIE</a:t>
            </a:r>
            <a:endParaRPr lang="pl-PL" sz="6000" b="1" dirty="0">
              <a:solidFill>
                <a:srgbClr val="002060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304801"/>
            <a:ext cx="11310550" cy="1047749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1320" y="304801"/>
            <a:ext cx="11310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W naszym życiu jest czas na:  </a:t>
            </a:r>
            <a:endParaRPr lang="pl-PL" sz="5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20" y="1843806"/>
            <a:ext cx="3917514" cy="269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67" y="1811706"/>
            <a:ext cx="3907670" cy="259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1794820" y="4716402"/>
            <a:ext cx="3917514" cy="1047749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rostokąt 10"/>
          <p:cNvSpPr/>
          <p:nvPr/>
        </p:nvSpPr>
        <p:spPr>
          <a:xfrm>
            <a:off x="7049623" y="4716401"/>
            <a:ext cx="3917514" cy="1047749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596979" y="4730054"/>
            <a:ext cx="4303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Pracę/naukę</a:t>
            </a:r>
            <a:endParaRPr lang="pl-PL" sz="5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059467" y="4778610"/>
            <a:ext cx="3917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Odpoczynek</a:t>
            </a:r>
            <a:endParaRPr lang="pl-PL" sz="5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981950" y="762001"/>
            <a:ext cx="3962400" cy="4832092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981950" y="1681034"/>
            <a:ext cx="3962400" cy="280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Potrzebujemy też chwil wytchnienia </a:t>
            </a:r>
          </a:p>
          <a:p>
            <a:pPr algn="ctr"/>
            <a:r>
              <a:rPr lang="pl-PL" sz="4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 odpoczynku</a:t>
            </a:r>
            <a:r>
              <a:rPr lang="pl-PL" sz="44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pl-PL" sz="44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762000"/>
            <a:ext cx="7181088" cy="478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758120" y="762000"/>
            <a:ext cx="4572000" cy="5131701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58120" y="1133909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Dla chrześcijan bardzo ważny jest czas, który spędzamy </a:t>
            </a:r>
            <a:b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z Panem Bogiem na Mszy Świętej </a:t>
            </a:r>
            <a:b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 modlitwie.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762000"/>
            <a:ext cx="3429000" cy="51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8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4" y="-815375"/>
            <a:ext cx="12218774" cy="81458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981950" y="762001"/>
            <a:ext cx="3962400" cy="4114799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981950" y="834241"/>
            <a:ext cx="396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Biblia mówi nam, że po stworzeniu świata Bóg odpoczął. </a:t>
            </a:r>
          </a:p>
          <a:p>
            <a:pPr algn="ctr"/>
            <a:endParaRPr lang="pl-PL" sz="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[zob. Rdz 2, 2]</a:t>
            </a:r>
          </a:p>
        </p:txBody>
      </p:sp>
    </p:spTree>
    <p:extLst>
      <p:ext uri="{BB962C8B-B14F-4D97-AF65-F5344CB8AC3E}">
        <p14:creationId xmlns:p14="http://schemas.microsoft.com/office/powerpoint/2010/main" val="42033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928430" y="521397"/>
            <a:ext cx="5610739" cy="53721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28430" y="568962"/>
            <a:ext cx="561073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Jednak, dla nas chrześcijan, niedziela jest ważna z jeszcze innego powodu. </a:t>
            </a:r>
            <a:br>
              <a:rPr lang="pl-PL" sz="44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4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W tym dniu </a:t>
            </a:r>
          </a:p>
          <a:p>
            <a:pPr algn="ctr"/>
            <a:r>
              <a:rPr lang="pl-PL" sz="4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Jezus Chrystus zmartwychwstał.</a:t>
            </a:r>
          </a:p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[zob. </a:t>
            </a:r>
            <a:r>
              <a:rPr lang="pl-PL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J</a:t>
            </a:r>
            <a:r>
              <a:rPr lang="pl-PL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20, 1-18]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9493" y="1409968"/>
            <a:ext cx="5331424" cy="355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3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590550"/>
            <a:ext cx="11439909" cy="13716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1320" y="762000"/>
            <a:ext cx="11396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Pamiętaj, abyś dzień święty święcił: </a:t>
            </a:r>
            <a:endParaRPr lang="pl-PL" sz="5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0" y="2133600"/>
            <a:ext cx="2514600" cy="335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trzałka w lewo 9"/>
          <p:cNvSpPr/>
          <p:nvPr/>
        </p:nvSpPr>
        <p:spPr>
          <a:xfrm>
            <a:off x="3219449" y="2133600"/>
            <a:ext cx="4324351" cy="2285568"/>
          </a:xfrm>
          <a:prstGeom prst="leftArrow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981450" y="2907619"/>
            <a:ext cx="356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Uczestnicząc </a:t>
            </a:r>
            <a:br>
              <a:rPr lang="pl-PL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we Mszy Świętej</a:t>
            </a:r>
            <a:endParaRPr lang="pl-PL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Strzałka w prawo 11"/>
          <p:cNvSpPr/>
          <p:nvPr/>
        </p:nvSpPr>
        <p:spPr>
          <a:xfrm>
            <a:off x="3250533" y="3907740"/>
            <a:ext cx="4324351" cy="2285568"/>
          </a:xfrm>
          <a:prstGeom prst="rightArrow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50533" y="4055173"/>
            <a:ext cx="4293268" cy="2017574"/>
          </a:xfrm>
          <a:prstGeom prst="rightArrow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Pamiętając o odpoczynku </a:t>
            </a:r>
            <a:br>
              <a:rPr lang="pl-PL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 powstrzymaniu się od prac niekoniecznych.</a:t>
            </a:r>
            <a:endParaRPr lang="pl-PL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19" y="2713657"/>
            <a:ext cx="4253710" cy="283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837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7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38-39.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54-58.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Medialny,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pixabay.com, K. Tomiak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179</Words>
  <Application>Microsoft Office PowerPoint</Application>
  <PresentationFormat>Panoramiczny</PresentationFormat>
  <Paragraphs>35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Fira Sans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132</cp:revision>
  <dcterms:created xsi:type="dcterms:W3CDTF">2017-07-14T09:59:13Z</dcterms:created>
  <dcterms:modified xsi:type="dcterms:W3CDTF">2018-08-30T11:52:14Z</dcterms:modified>
</cp:coreProperties>
</file>