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8" r:id="rId5"/>
    <p:sldId id="269" r:id="rId6"/>
    <p:sldId id="270" r:id="rId7"/>
    <p:sldId id="271" r:id="rId8"/>
    <p:sldId id="272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NIEDZIELA - DZIEŃ POŚWIĘCONY PANU BOGU</a:t>
            </a:r>
          </a:p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TRZECIE PRZYKAZANIE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694" y="-1307638"/>
            <a:ext cx="12250694" cy="816563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834587"/>
            <a:ext cx="12195712" cy="954433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922629"/>
            <a:ext cx="12195712" cy="954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TRZECIE PRZYKAZANIE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04801"/>
            <a:ext cx="11310550" cy="104774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304801"/>
            <a:ext cx="113105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naszym życiu jest czas na:  </a:t>
            </a:r>
            <a:endParaRPr lang="pl-PL" sz="54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820" y="1843806"/>
            <a:ext cx="3917514" cy="2699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467" y="1811706"/>
            <a:ext cx="3907670" cy="2596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Prostokąt 9"/>
          <p:cNvSpPr/>
          <p:nvPr/>
        </p:nvSpPr>
        <p:spPr>
          <a:xfrm>
            <a:off x="1794820" y="4716402"/>
            <a:ext cx="3917514" cy="104774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7049623" y="4716401"/>
            <a:ext cx="3917514" cy="104774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596979" y="4730054"/>
            <a:ext cx="4303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Pracę/naukę</a:t>
            </a:r>
            <a:endParaRPr lang="pl-PL" sz="54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7059467" y="4778610"/>
            <a:ext cx="39175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Odpoczynek</a:t>
            </a:r>
            <a:endParaRPr lang="pl-PL" sz="54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981950" y="762001"/>
            <a:ext cx="3962400" cy="483209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981950" y="1681034"/>
            <a:ext cx="3962400" cy="2809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Potrzebujemy też chwil wytchnienia </a:t>
            </a:r>
          </a:p>
          <a:p>
            <a:pPr algn="ctr"/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odpoczynku</a:t>
            </a:r>
            <a:r>
              <a:rPr lang="pl-PL" sz="4400" dirty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  <a:endParaRPr lang="pl-PL" sz="44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762000"/>
            <a:ext cx="7181088" cy="4788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758120" y="762000"/>
            <a:ext cx="4572000" cy="5131701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5758120" y="1133909"/>
            <a:ext cx="4572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Dla chrześcijan bardzo ważny jest czas, który spędzamy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Panem Bogiem na Mszy Świętej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modlitwie.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762000"/>
            <a:ext cx="3429000" cy="5145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789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774" y="-815375"/>
            <a:ext cx="12218774" cy="81458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981950" y="762001"/>
            <a:ext cx="3962400" cy="4114799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981950" y="834241"/>
            <a:ext cx="3962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Biblia mówi nam, że po stworzeniu świata Bóg odpoczął. </a:t>
            </a:r>
          </a:p>
          <a:p>
            <a:pPr algn="ctr"/>
            <a:endParaRPr lang="pl-PL" sz="800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[zob. Rdz 2, 2]</a:t>
            </a:r>
          </a:p>
        </p:txBody>
      </p:sp>
    </p:spTree>
    <p:extLst>
      <p:ext uri="{BB962C8B-B14F-4D97-AF65-F5344CB8AC3E}">
        <p14:creationId xmlns:p14="http://schemas.microsoft.com/office/powerpoint/2010/main" val="420335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928430" y="521397"/>
            <a:ext cx="5610739" cy="53721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928430" y="568962"/>
            <a:ext cx="561073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Jednak, dla nas chrześcijan, niedziela jest ważna z jeszcze innego powodu. </a:t>
            </a:r>
            <a:b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tym dniu </a:t>
            </a:r>
          </a:p>
          <a:p>
            <a:pPr algn="ctr"/>
            <a:r>
              <a:rPr lang="pl-PL" sz="4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Jezus Chrystus zmartwychwstał.</a:t>
            </a:r>
          </a:p>
          <a:p>
            <a:pPr algn="ctr"/>
            <a: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[zob. </a:t>
            </a:r>
            <a:r>
              <a:rPr lang="pl-PL" sz="3200" b="1" dirty="0">
                <a:solidFill>
                  <a:srgbClr val="002060"/>
                </a:solidFill>
                <a:latin typeface="Georgia" panose="02040502050405020303" pitchFamily="18" charset="0"/>
              </a:rPr>
              <a:t>J</a:t>
            </a:r>
            <a: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20, 1-18]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29493" y="1409968"/>
            <a:ext cx="5331424" cy="35542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436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590550"/>
            <a:ext cx="11439909" cy="1371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762000"/>
            <a:ext cx="113967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Pamiętaj, abyś dzień święty święcił: </a:t>
            </a:r>
            <a:endParaRPr lang="pl-PL" sz="54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20" y="2133600"/>
            <a:ext cx="2514600" cy="335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Strzałka w lewo 9"/>
          <p:cNvSpPr/>
          <p:nvPr/>
        </p:nvSpPr>
        <p:spPr>
          <a:xfrm>
            <a:off x="3219449" y="2133600"/>
            <a:ext cx="4324351" cy="2285568"/>
          </a:xfrm>
          <a:prstGeom prst="left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981450" y="2907619"/>
            <a:ext cx="35623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Uczestnicząc </a:t>
            </a:r>
            <a:b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we Mszy Świętej</a:t>
            </a:r>
            <a:endParaRPr lang="pl-PL" sz="20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Strzałka w prawo 11"/>
          <p:cNvSpPr/>
          <p:nvPr/>
        </p:nvSpPr>
        <p:spPr>
          <a:xfrm>
            <a:off x="3250533" y="3907740"/>
            <a:ext cx="4324351" cy="2285568"/>
          </a:xfrm>
          <a:prstGeom prst="right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250533" y="4055173"/>
            <a:ext cx="4293268" cy="2017574"/>
          </a:xfrm>
          <a:prstGeom prst="rightArrow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Pamiętając o odpoczynku </a:t>
            </a:r>
            <a:b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powstrzymaniu się od prac niekoniecznych.</a:t>
            </a:r>
            <a:endParaRPr lang="pl-PL" sz="20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519" y="2713657"/>
            <a:ext cx="4253710" cy="2834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837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38-39.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54-58.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pixabay.com, K. Tomiak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960</TotalTime>
  <Words>179</Words>
  <Application>Microsoft Office PowerPoint</Application>
  <PresentationFormat>Panoramiczny</PresentationFormat>
  <Paragraphs>35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132</cp:revision>
  <dcterms:created xsi:type="dcterms:W3CDTF">2017-07-14T09:59:13Z</dcterms:created>
  <dcterms:modified xsi:type="dcterms:W3CDTF">2018-08-30T11:52:14Z</dcterms:modified>
</cp:coreProperties>
</file>