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85" r:id="rId6"/>
    <p:sldId id="286" r:id="rId7"/>
    <p:sldId id="278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5" d="100"/>
          <a:sy n="75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2018-08-21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MODLITWA ZNAKIEM PRZYJAŹNI Z BOGIEM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809" y="0"/>
            <a:ext cx="12298026" cy="819625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3652" y="5125792"/>
            <a:ext cx="12195712" cy="802361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9940" y="53506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MODLITWA ZNAKIEM PRZYJAŹNI Z BOGIEM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494674" y="1543050"/>
            <a:ext cx="4468726" cy="36576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494675" y="1757738"/>
            <a:ext cx="446872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Nasze więzi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przyjaciółmi pogłębiamy przez wspólne spędzanie czasu i rozmowę.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20" y="1033634"/>
            <a:ext cx="7033354" cy="4676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247002" y="1555598"/>
            <a:ext cx="4267715" cy="3785652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322299" y="1555598"/>
            <a:ext cx="41171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Podobnie jest, gdy się modlimy – wiemy, że Pan Bóg jest przy nas, że zawsze nas wysłucha.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563" y="263836"/>
            <a:ext cx="3997946" cy="5996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798" y="-1290102"/>
            <a:ext cx="12496798" cy="833190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162300" y="5043754"/>
            <a:ext cx="7010400" cy="1323439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718487" y="5043754"/>
            <a:ext cx="78094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Kiedy się modlimy otwieramy nasze serce przed Bogiem. </a:t>
            </a:r>
          </a:p>
        </p:txBody>
      </p:sp>
    </p:spTree>
    <p:extLst>
      <p:ext uri="{BB962C8B-B14F-4D97-AF65-F5344CB8AC3E}">
        <p14:creationId xmlns="" xmlns:p14="http://schemas.microsoft.com/office/powerpoint/2010/main" val="372880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1247002" y="1555598"/>
            <a:ext cx="4267715" cy="3785652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322299" y="1555598"/>
            <a:ext cx="41171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>
                <a:solidFill>
                  <a:srgbClr val="002060"/>
                </a:solidFill>
                <a:latin typeface="Georgia" panose="02040502050405020303" pitchFamily="18" charset="0"/>
              </a:rPr>
              <a:t>Modlitwa jest spotkaniem </a:t>
            </a: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człowieka </a:t>
            </a:r>
            <a:b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 Bogiem, które można nazwać rozmową.</a:t>
            </a:r>
            <a:endParaRPr lang="pl-PL" sz="4000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304444"/>
            <a:ext cx="4572000" cy="6287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15563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299544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265246"/>
            <a:ext cx="11310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Jak się modlić? Rady Pana Jezusa:</a:t>
            </a:r>
          </a:p>
          <a:p>
            <a:pPr algn="ctr"/>
            <a:r>
              <a:rPr lang="pl-PL" sz="40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pl-PL" sz="2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[zob. Mt 6, 5-6]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461320" y="1764769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rostokąt 13"/>
          <p:cNvSpPr/>
          <p:nvPr/>
        </p:nvSpPr>
        <p:spPr>
          <a:xfrm>
            <a:off x="461320" y="3113163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61320" y="3365989"/>
            <a:ext cx="11310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Znajdź miejsce, gdzie będziesz sam.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461320" y="4498619"/>
            <a:ext cx="11310549" cy="1224456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435920" y="4715883"/>
            <a:ext cx="11310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Mów do Boga. Rozmawiaj z Nim o wszystkim. </a:t>
            </a:r>
            <a:b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</a:p>
        </p:txBody>
      </p:sp>
      <p:sp>
        <p:nvSpPr>
          <p:cNvPr id="17" name="pole tekstowe 16"/>
          <p:cNvSpPr txBox="1"/>
          <p:nvPr/>
        </p:nvSpPr>
        <p:spPr>
          <a:xfrm>
            <a:off x="461320" y="1755473"/>
            <a:ext cx="113105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Módl się szczerze, nie na pokaz, po to, </a:t>
            </a:r>
            <a:b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by inni cię chwalili i podziwiali.</a:t>
            </a:r>
          </a:p>
        </p:txBody>
      </p:sp>
    </p:spTree>
    <p:extLst>
      <p:ext uri="{BB962C8B-B14F-4D97-AF65-F5344CB8AC3E}">
        <p14:creationId xmlns="" xmlns:p14="http://schemas.microsoft.com/office/powerpoint/2010/main" val="1778811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3" grpId="0"/>
      <p:bldP spid="15" grpId="0" animBg="1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10-11.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15-16.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1672</TotalTime>
  <Words>186</Words>
  <Application>Microsoft Office PowerPoint</Application>
  <PresentationFormat>Niestandardowy</PresentationFormat>
  <Paragraphs>27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210</cp:revision>
  <dcterms:created xsi:type="dcterms:W3CDTF">2017-07-14T09:59:13Z</dcterms:created>
  <dcterms:modified xsi:type="dcterms:W3CDTF">2018-08-21T13:35:40Z</dcterms:modified>
</cp:coreProperties>
</file>