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5" r:id="rId6"/>
    <p:sldId id="286" r:id="rId7"/>
    <p:sldId id="278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MODLIĆ SIĘ WRAZ Z JEZUSEM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8000"/>
                    </a14:imgEffect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515486" cy="938661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5125792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9940" y="53506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MODLIĆ SIĘ WRAZ Z JEZUSEM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1042736"/>
            <a:ext cx="5165448" cy="431532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5" y="1258691"/>
            <a:ext cx="51654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Jezus podczas swojego ziemskiego życia modlił się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do swojego Ojca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zachęcał ludzi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do modlitwy.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60694" y="236837"/>
            <a:ext cx="3962400" cy="586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56884" y="1684421"/>
            <a:ext cx="4063454" cy="3818021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956884" y="1812272"/>
            <a:ext cx="40634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Każdy może rozmawiać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Bogiem, czyniąc to w różnych miejscach czy sytuacjach.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23852">
            <a:off x="5467433" y="215094"/>
            <a:ext cx="2093532" cy="3140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65248">
            <a:off x="287987" y="375793"/>
            <a:ext cx="4477036" cy="3158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4979" y="3961020"/>
            <a:ext cx="3785936" cy="25164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313140"/>
            <a:ext cx="6832259" cy="236970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057276" y="334872"/>
            <a:ext cx="6176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Modlić można się indywidualnie lub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innymi: rodzicami, rodzeństwem, koleżankami i kolegami, także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innymi ludźmi w kościele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 Mszy Świętej lub nabożeństwie.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897479" y="2914199"/>
            <a:ext cx="2335972" cy="3114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7678" y="2865708"/>
            <a:ext cx="4170948" cy="2780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2304" y="3203191"/>
            <a:ext cx="4237756" cy="2825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829430" y="311945"/>
            <a:ext cx="2023504" cy="2602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925907" y="1540042"/>
            <a:ext cx="4267715" cy="2919664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001204" y="1705930"/>
            <a:ext cx="41171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Msza Święta jest najpiękniejszą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najważniejszą modlitwą.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872" y="181938"/>
            <a:ext cx="4427622" cy="5902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65246"/>
            <a:ext cx="11310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Jezus uczy nas modlitwy we wspólnocie: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Mt 18, 19-20]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1318" y="2043176"/>
            <a:ext cx="11310549" cy="1806929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461319" y="4271673"/>
            <a:ext cx="11310549" cy="1813000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19" y="4321861"/>
            <a:ext cx="1131054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„Bo gdzie są dwaj albo trzej zebrani w </a:t>
            </a:r>
            <a:r>
              <a:rPr lang="pl-PL" sz="3600" dirty="0">
                <a:solidFill>
                  <a:srgbClr val="002060"/>
                </a:solidFill>
                <a:latin typeface="Georgia" panose="02040502050405020303" pitchFamily="18" charset="0"/>
              </a:rPr>
              <a:t>i</a:t>
            </a: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mię moje, tam jestem pośród nich”. </a:t>
            </a:r>
          </a:p>
          <a:p>
            <a:pPr algn="ctr"/>
            <a:endParaRPr lang="pl-PL" sz="10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[Mt 18, 20]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2090503"/>
            <a:ext cx="1131054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„Jeśli dwóch z was na ziemi zgodnie o coś prosić będzie, to wszystko otrzymają od mojego Ojca…”</a:t>
            </a:r>
          </a:p>
          <a:p>
            <a:pPr algn="ctr"/>
            <a:r>
              <a:rPr lang="pl-PL" sz="1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pl-PL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[Mt 18, 19]</a:t>
            </a:r>
          </a:p>
        </p:txBody>
      </p:sp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3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12-15.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17-18.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1708</TotalTime>
  <Words>190</Words>
  <Application>Microsoft Office PowerPoint</Application>
  <PresentationFormat>Niestandardowy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214</cp:revision>
  <dcterms:created xsi:type="dcterms:W3CDTF">2017-07-14T09:59:13Z</dcterms:created>
  <dcterms:modified xsi:type="dcterms:W3CDTF">2018-08-21T13:36:54Z</dcterms:modified>
</cp:coreProperties>
</file>