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68" r:id="rId5"/>
    <p:sldId id="269" r:id="rId6"/>
    <p:sldId id="270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KOCHAM I SZANUJĘ SWOICH RODZICÓW, OPIEKUNÓW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CZWARTE PRZYKAZANIE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1876" y="-1591639"/>
            <a:ext cx="12723876" cy="848413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5061762"/>
            <a:ext cx="12195712" cy="954433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149804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CZWARTE PRZYKAZANIE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-420780"/>
            <a:ext cx="11225464" cy="74836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062584" y="2084771"/>
            <a:ext cx="56107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Przykazanie czwarte:</a:t>
            </a:r>
          </a:p>
          <a:p>
            <a:pPr algn="ctr"/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Czcij ojca swego </a:t>
            </a:r>
            <a:b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matkę swoją.</a:t>
            </a:r>
          </a:p>
        </p:txBody>
      </p:sp>
    </p:spTree>
    <p:extLst>
      <p:ext uri="{BB962C8B-B14F-4D97-AF65-F5344CB8AC3E}">
        <p14:creationId xmlns="" xmlns:p14="http://schemas.microsoft.com/office/powerpoint/2010/main" val="406436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81950" y="762000"/>
            <a:ext cx="4210050" cy="514761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696200" y="1460500"/>
            <a:ext cx="49291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Rodzice lub </a:t>
            </a:r>
          </a:p>
          <a:p>
            <a:pPr algn="ctr"/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opiekunowie są najważniejszymi</a:t>
            </a:r>
          </a:p>
          <a:p>
            <a:pPr algn="ctr"/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ludźmi na świecie. </a:t>
            </a:r>
          </a:p>
          <a:p>
            <a:pPr algn="ctr"/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Dzięki nim żyjemy. </a:t>
            </a:r>
          </a:p>
          <a:p>
            <a:pPr algn="ctr"/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Kochają nas </a:t>
            </a:r>
            <a:b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troszczą się o nas.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6" y="762000"/>
            <a:ext cx="7722834" cy="5147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391400" y="685457"/>
            <a:ext cx="4572000" cy="436468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477641" y="1282747"/>
            <a:ext cx="448575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Nawet, kiedy będziemy już dorośli, nadal będą nas wspierali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kochali.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685457"/>
            <a:ext cx="6547022" cy="4364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9789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4152900" y="1181101"/>
            <a:ext cx="3962400" cy="4114799"/>
          </a:xfrm>
          <a:prstGeom prst="ellipse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319478" y="2210708"/>
            <a:ext cx="368617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Czcić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rodziców</a:t>
            </a:r>
          </a:p>
        </p:txBody>
      </p:sp>
      <p:sp>
        <p:nvSpPr>
          <p:cNvPr id="8" name="Strzałka w górę 7"/>
          <p:cNvSpPr/>
          <p:nvPr/>
        </p:nvSpPr>
        <p:spPr>
          <a:xfrm rot="16200000">
            <a:off x="2558183" y="2385884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Strzałka w górę 9"/>
          <p:cNvSpPr/>
          <p:nvPr/>
        </p:nvSpPr>
        <p:spPr>
          <a:xfrm rot="17895122">
            <a:off x="2950810" y="830413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Strzałka w górę 10"/>
          <p:cNvSpPr/>
          <p:nvPr/>
        </p:nvSpPr>
        <p:spPr>
          <a:xfrm rot="14230495">
            <a:off x="2934350" y="3904498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Strzałka w górę 11"/>
          <p:cNvSpPr/>
          <p:nvPr/>
        </p:nvSpPr>
        <p:spPr>
          <a:xfrm rot="3916846">
            <a:off x="8386916" y="964770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Strzałka w górę 12"/>
          <p:cNvSpPr/>
          <p:nvPr/>
        </p:nvSpPr>
        <p:spPr>
          <a:xfrm rot="5400000">
            <a:off x="8637723" y="2366564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Strzałka w górę 13"/>
          <p:cNvSpPr/>
          <p:nvPr/>
        </p:nvSpPr>
        <p:spPr>
          <a:xfrm rot="6971641">
            <a:off x="8305319" y="3904498"/>
            <a:ext cx="1072294" cy="1705232"/>
          </a:xfrm>
          <a:prstGeom prst="up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ole tekstowe 14"/>
          <p:cNvSpPr txBox="1"/>
          <p:nvPr/>
        </p:nvSpPr>
        <p:spPr>
          <a:xfrm rot="1615116">
            <a:off x="370407" y="299238"/>
            <a:ext cx="3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SZANOWAĆ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ICH</a:t>
            </a:r>
          </a:p>
        </p:txBody>
      </p:sp>
      <p:sp>
        <p:nvSpPr>
          <p:cNvPr id="16" name="pole tekstowe 15"/>
          <p:cNvSpPr txBox="1"/>
          <p:nvPr/>
        </p:nvSpPr>
        <p:spPr>
          <a:xfrm rot="19596551">
            <a:off x="434882" y="5184199"/>
            <a:ext cx="3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KOCHAĆ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ICH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-190724" y="2714922"/>
            <a:ext cx="3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SŁUCHAĆ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ICH</a:t>
            </a:r>
          </a:p>
        </p:txBody>
      </p:sp>
      <p:sp>
        <p:nvSpPr>
          <p:cNvPr id="18" name="pole tekstowe 17"/>
          <p:cNvSpPr txBox="1"/>
          <p:nvPr/>
        </p:nvSpPr>
        <p:spPr>
          <a:xfrm rot="20025817">
            <a:off x="8947522" y="547283"/>
            <a:ext cx="3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POMAGAĆ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IM</a:t>
            </a:r>
          </a:p>
        </p:txBody>
      </p:sp>
      <p:sp>
        <p:nvSpPr>
          <p:cNvPr id="19" name="pole tekstowe 18"/>
          <p:cNvSpPr txBox="1"/>
          <p:nvPr/>
        </p:nvSpPr>
        <p:spPr>
          <a:xfrm>
            <a:off x="9535255" y="2762340"/>
            <a:ext cx="3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MODLIĆ SIĘ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 NICH</a:t>
            </a:r>
          </a:p>
        </p:txBody>
      </p:sp>
      <p:sp>
        <p:nvSpPr>
          <p:cNvPr id="20" name="pole tekstowe 19"/>
          <p:cNvSpPr txBox="1"/>
          <p:nvPr/>
        </p:nvSpPr>
        <p:spPr>
          <a:xfrm rot="1615116">
            <a:off x="9181241" y="5054315"/>
            <a:ext cx="30910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PAMIĘTAĆ O NICH TAKŻE PO ICH ŚMIERCI</a:t>
            </a:r>
            <a:endParaRPr lang="pl-PL" sz="24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335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40-41.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59-63.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160</Words>
  <Application>Microsoft Office PowerPoint</Application>
  <PresentationFormat>Niestandardowy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136</cp:revision>
  <dcterms:created xsi:type="dcterms:W3CDTF">2017-07-14T09:59:13Z</dcterms:created>
  <dcterms:modified xsi:type="dcterms:W3CDTF">2018-08-21T13:27:58Z</dcterms:modified>
</cp:coreProperties>
</file>