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1" r:id="rId7"/>
    <p:sldId id="272" r:id="rId8"/>
    <p:sldId id="273" r:id="rId9"/>
    <p:sldId id="275" r:id="rId10"/>
    <p:sldId id="274" r:id="rId11"/>
    <p:sldId id="276" r:id="rId12"/>
    <p:sldId id="268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527" autoAdjust="0"/>
  </p:normalViewPr>
  <p:slideViewPr>
    <p:cSldViewPr snapToGrid="0">
      <p:cViewPr varScale="1">
        <p:scale>
          <a:sx n="113" d="100"/>
          <a:sy n="113" d="100"/>
        </p:scale>
        <p:origin x="-42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slide" Target="slide11.xml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45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WEZWANI DO DZIELENIA SIĘ Z INNYMI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obrane\hands-85281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931" y="54040"/>
            <a:ext cx="11261726" cy="68039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876822"/>
            <a:ext cx="12570940" cy="100778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74141" y="5286404"/>
            <a:ext cx="12192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54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WEZWANI DO DZIELENIA SIĘ Z INNYMI</a:t>
            </a:r>
          </a:p>
          <a:p>
            <a:endParaRPr lang="pl-PL" sz="5400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ible-30087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5260" y="181654"/>
            <a:ext cx="8447996" cy="6676346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319315" y="5080000"/>
            <a:ext cx="11321142" cy="9053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333830" y="5112421"/>
            <a:ext cx="112195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Uczony w Prawie zapytał Jezusa o to, kto jest jego bliźnim. Odpowiedzi udzielił sobie sam, po usłyszeniu historii, którą opowiedział mu Jezus.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29]</a:t>
            </a:r>
            <a:endParaRPr lang="pl-PL" sz="2000" b="1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bible-300879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413" y="381000"/>
            <a:ext cx="10104358" cy="6795634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232229" y="152401"/>
            <a:ext cx="5508171" cy="16764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64889" y="165100"/>
            <a:ext cx="5486398" cy="1683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Pewien człowiek wracał z Jerozolimy do Jerycha i wpadł w ręce złych ludzi. Pobili go, okradli i umierającego zostawili na drodze.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30]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bible-30087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5192" y="265815"/>
            <a:ext cx="30443212" cy="21473782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230415" y="413656"/>
            <a:ext cx="4493985" cy="175804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44929" y="431563"/>
            <a:ext cx="4593771" cy="167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Po pewnym czasie drogą przechodził kapłan – zobaczył pobitego mężczyznę, jednak nie pomógł mu.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31]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Pobrane\bible-30087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29631" y="330200"/>
            <a:ext cx="19445064" cy="1371600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5297715" y="4635500"/>
            <a:ext cx="6525985" cy="12827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5308600" y="4597163"/>
            <a:ext cx="650240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Niebawem przechodził tamtędy lewita – zobaczył umierającego człowieka i też nie udzielił mu pomocy.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32]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obrane\bible-300879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25001" cy="6718667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8991600" y="1905000"/>
            <a:ext cx="2921000" cy="29972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9046029" y="1968499"/>
            <a:ext cx="2815771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Pomógł dopiero Samarytanin, czyli </a:t>
            </a:r>
            <a:r>
              <a:rPr lang="pl-PL" sz="250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ktoś, od </a:t>
            </a:r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kogo żaden Żyd nie spodziewałby się pomocy! .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</a:t>
            </a: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31]  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obrane\bible-300879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236" y="0"/>
            <a:ext cx="10078654" cy="6846702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287418" y="552893"/>
            <a:ext cx="11567884" cy="114831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76448" y="518987"/>
            <a:ext cx="11606872" cy="12157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Nie dość, że opatrzył mu rany, to jeszcze zawiózł do gospody, zapłacił za jego pobyt i zostawił pieniądze, by zaopiekowano się nim, aż wróci do zdrowia!</a:t>
            </a:r>
            <a:endParaRPr lang="pl-PL" sz="2800" dirty="0" smtClean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34-35]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1712179" y="148857"/>
            <a:ext cx="9026704" cy="87187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726694" y="148855"/>
            <a:ext cx="899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Kto okazał się bliźnim tego biednego człowieka?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000" b="1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36]</a:t>
            </a:r>
          </a:p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Pomyśl i ty – kliknięciem wskaż prawidłową odpowiedź.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pic>
        <p:nvPicPr>
          <p:cNvPr id="9" name="Picture 2" descr="D:\Pobrane\bible-300879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397" y="914400"/>
            <a:ext cx="10431260" cy="7357916"/>
          </a:xfrm>
          <a:prstGeom prst="rect">
            <a:avLst/>
          </a:prstGeom>
          <a:noFill/>
        </p:spPr>
      </p:pic>
      <p:sp>
        <p:nvSpPr>
          <p:cNvPr id="10" name="Prostokąt 9">
            <a:hlinkClick r:id="rId4" action="ppaction://hlinksldjump"/>
          </p:cNvPr>
          <p:cNvSpPr/>
          <p:nvPr/>
        </p:nvSpPr>
        <p:spPr>
          <a:xfrm>
            <a:off x="465826" y="2790625"/>
            <a:ext cx="1932317" cy="892854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21102" y="2984740"/>
            <a:ext cx="15700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KAPŁAN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sp>
        <p:nvSpPr>
          <p:cNvPr id="13" name="Prostokąt 12">
            <a:hlinkClick r:id="rId4" action="ppaction://hlinksldjump"/>
          </p:cNvPr>
          <p:cNvSpPr/>
          <p:nvPr/>
        </p:nvSpPr>
        <p:spPr>
          <a:xfrm>
            <a:off x="2579298" y="3769743"/>
            <a:ext cx="1923691" cy="931653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2816023" y="3985404"/>
            <a:ext cx="145666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LEWITA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  <p:sp>
        <p:nvSpPr>
          <p:cNvPr id="15" name="Prostokąt 14">
            <a:hlinkClick r:id="rId5" action="ppaction://hlinksldjump"/>
          </p:cNvPr>
          <p:cNvSpPr/>
          <p:nvPr/>
        </p:nvSpPr>
        <p:spPr>
          <a:xfrm>
            <a:off x="5581292" y="5581291"/>
            <a:ext cx="2932980" cy="100929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5746195" y="5800762"/>
            <a:ext cx="265105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SAMARYTANIN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Pobrane\bible-3008792.png"/>
          <p:cNvPicPr>
            <a:picLocks noChangeAspect="1" noChangeArrowheads="1"/>
          </p:cNvPicPr>
          <p:nvPr/>
        </p:nvPicPr>
        <p:blipFill>
          <a:blip r:embed="rId2" cstate="print"/>
          <a:srcRect r="48883"/>
          <a:stretch>
            <a:fillRect/>
          </a:stretch>
        </p:blipFill>
        <p:spPr bwMode="auto">
          <a:xfrm>
            <a:off x="812170" y="181654"/>
            <a:ext cx="4318340" cy="667634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0" name="Strzałka w prawo 9">
            <a:hlinkClick r:id="" action="ppaction://hlinkshowjump?jump=previousslide"/>
          </p:cNvPr>
          <p:cNvSpPr/>
          <p:nvPr/>
        </p:nvSpPr>
        <p:spPr>
          <a:xfrm>
            <a:off x="5529532" y="1595887"/>
            <a:ext cx="6366294" cy="2355011"/>
          </a:xfrm>
          <a:prstGeom prst="rightArrow">
            <a:avLst/>
          </a:prstGeom>
          <a:solidFill>
            <a:srgbClr val="C10B25">
              <a:alpha val="70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578689" y="2389517"/>
            <a:ext cx="51008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Zastanów się i spróbuj odpowiedzieć jeszcze raz (kliknij)</a:t>
            </a:r>
            <a:endParaRPr lang="pl-PL" sz="20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D:\Pobrane\bible-3008792.png"/>
          <p:cNvPicPr>
            <a:picLocks noChangeAspect="1" noChangeArrowheads="1"/>
          </p:cNvPicPr>
          <p:nvPr/>
        </p:nvPicPr>
        <p:blipFill>
          <a:blip r:embed="rId2" cstate="print"/>
          <a:srcRect l="51014"/>
          <a:stretch>
            <a:fillRect/>
          </a:stretch>
        </p:blipFill>
        <p:spPr bwMode="auto">
          <a:xfrm>
            <a:off x="6987396" y="0"/>
            <a:ext cx="4138282" cy="667634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0" name="Serce 9"/>
          <p:cNvSpPr/>
          <p:nvPr/>
        </p:nvSpPr>
        <p:spPr>
          <a:xfrm>
            <a:off x="388188" y="992039"/>
            <a:ext cx="6366294" cy="5270740"/>
          </a:xfrm>
          <a:prstGeom prst="heart">
            <a:avLst/>
          </a:prstGeom>
          <a:solidFill>
            <a:srgbClr val="C10B25">
              <a:alpha val="70000"/>
            </a:srgb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93298" y="2363638"/>
            <a:ext cx="666821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Dobrze odpowiedziałeś!</a:t>
            </a:r>
          </a:p>
          <a:p>
            <a:pPr algn="ctr"/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„Idź i ty czyń podobnie!”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[</a:t>
            </a:r>
            <a:r>
              <a:rPr lang="pl-PL" sz="2800" dirty="0" err="1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Łk</a:t>
            </a:r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 10, 37]</a:t>
            </a:r>
          </a:p>
          <a:p>
            <a:pPr algn="ctr"/>
            <a:endParaRPr lang="pl-PL" sz="44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114-115.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199-206.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312</Words>
  <Application>Microsoft Office PowerPoint</Application>
  <PresentationFormat>Niestandardowy</PresentationFormat>
  <Paragraphs>40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47</cp:revision>
  <dcterms:created xsi:type="dcterms:W3CDTF">2017-07-14T09:59:13Z</dcterms:created>
  <dcterms:modified xsi:type="dcterms:W3CDTF">2018-06-05T14:04:55Z</dcterms:modified>
</cp:coreProperties>
</file>