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5" r:id="rId4"/>
    <p:sldId id="268" r:id="rId5"/>
    <p:sldId id="278" r:id="rId6"/>
    <p:sldId id="286" r:id="rId7"/>
    <p:sldId id="261" r:id="rId8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966"/>
    <a:srgbClr val="C10B25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9645" autoAdjust="0"/>
  </p:normalViewPr>
  <p:slideViewPr>
    <p:cSldViewPr snapToGrid="0">
      <p:cViewPr varScale="1">
        <p:scale>
          <a:sx n="75" d="100"/>
          <a:sy n="75" d="100"/>
        </p:scale>
        <p:origin x="-55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2018-08-21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3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4</a:t>
            </a:r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-1" y="3414715"/>
            <a:ext cx="1219199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DZIĘKCZYNIENIE TO UMIEJĘTNOŚĆ</a:t>
            </a:r>
          </a:p>
          <a:p>
            <a:pPr algn="ctr"/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ODPOWIADANIA NA BOŻE DARY</a:t>
            </a:r>
            <a:endParaRPr lang="pl-PL" sz="3300" b="1" dirty="0"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2843" y="-1919158"/>
            <a:ext cx="13162944" cy="8777158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-13652" y="4919730"/>
            <a:ext cx="12195712" cy="1008423"/>
          </a:xfrm>
          <a:prstGeom prst="rect">
            <a:avLst/>
          </a:prstGeom>
          <a:solidFill>
            <a:schemeClr val="accent4">
              <a:lumMod val="60000"/>
              <a:lumOff val="40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-9940" y="5035638"/>
            <a:ext cx="12195712" cy="892515"/>
          </a:xfrm>
          <a:prstGeom prst="rect">
            <a:avLst/>
          </a:prstGeom>
        </p:spPr>
        <p:txBody>
          <a:bodyPr vert="horz" lIns="91440" tIns="45720" rIns="91440" bIns="45720" rtlCol="0">
            <a:normAutofit fontScale="47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dirty="0" smtClean="0">
                <a:solidFill>
                  <a:srgbClr val="002060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DZIĘKCZYNIENIE TO UMIEJĘTNOŚĆ</a:t>
            </a:r>
          </a:p>
          <a:p>
            <a:r>
              <a:rPr lang="pl-PL" sz="6000" b="1" dirty="0" smtClean="0">
                <a:solidFill>
                  <a:srgbClr val="002060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ODPOWIADANIA NA BOŻE DARY</a:t>
            </a:r>
            <a:endParaRPr lang="pl-PL" sz="6000" b="1" dirty="0">
              <a:solidFill>
                <a:srgbClr val="002060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370" y="935937"/>
            <a:ext cx="6833384" cy="45449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7507705" y="935937"/>
            <a:ext cx="4427621" cy="4544968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7527052" y="1111693"/>
            <a:ext cx="4408274" cy="41934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Każdego dnia jesteśmy obdarowywani życzliwością, opieką naszych bliskich.</a:t>
            </a:r>
          </a:p>
          <a:p>
            <a:pPr algn="ctr"/>
            <a:endParaRPr lang="pl-PL" sz="1050" dirty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 Mamy możliwość uczenia się, rozwijania swoich zainteresowań </a:t>
            </a:r>
            <a:b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i zdolności.</a:t>
            </a:r>
          </a:p>
        </p:txBody>
      </p:sp>
    </p:spTree>
    <p:extLst>
      <p:ext uri="{BB962C8B-B14F-4D97-AF65-F5344CB8AC3E}">
        <p14:creationId xmlns="" xmlns:p14="http://schemas.microsoft.com/office/powerpoint/2010/main" val="1294887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225441" y="683430"/>
            <a:ext cx="4063454" cy="5016758"/>
          </a:xfrm>
          <a:prstGeom prst="rect">
            <a:avLst/>
          </a:prstGeom>
          <a:solidFill>
            <a:srgbClr val="FFD96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225441" y="683430"/>
            <a:ext cx="406345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Pan Jezus, jak dobry pasterz troszczy się nieustannie o nas </a:t>
            </a:r>
            <a:b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i obdarza swoimi darami. Za wszystko powinniśmy każdego dnia okazywać wdzięczność Jezusowi i dziękować Mu z całego serca.</a:t>
            </a:r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2778" y="729508"/>
            <a:ext cx="7389092" cy="49246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72899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1320" y="299544"/>
            <a:ext cx="11310549" cy="1224456"/>
          </a:xfrm>
          <a:prstGeom prst="rect">
            <a:avLst/>
          </a:prstGeom>
          <a:solidFill>
            <a:srgbClr val="FFD96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461318" y="471953"/>
            <a:ext cx="113105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Wdzięczność Panu Jezusowi okazujemy przez:</a:t>
            </a:r>
            <a:endParaRPr lang="pl-PL" sz="2400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12" name="Prostokąt 11"/>
          <p:cNvSpPr/>
          <p:nvPr/>
        </p:nvSpPr>
        <p:spPr>
          <a:xfrm>
            <a:off x="461318" y="2043176"/>
            <a:ext cx="11310549" cy="860445"/>
          </a:xfrm>
          <a:prstGeom prst="rect">
            <a:avLst/>
          </a:prstGeom>
          <a:solidFill>
            <a:srgbClr val="FFD96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4" name="Prostokąt 13"/>
          <p:cNvSpPr/>
          <p:nvPr/>
        </p:nvSpPr>
        <p:spPr>
          <a:xfrm>
            <a:off x="461319" y="4271673"/>
            <a:ext cx="11310549" cy="826144"/>
          </a:xfrm>
          <a:prstGeom prst="rect">
            <a:avLst/>
          </a:prstGeom>
          <a:solidFill>
            <a:srgbClr val="FFD96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3" name="pole tekstowe 12"/>
          <p:cNvSpPr txBox="1"/>
          <p:nvPr/>
        </p:nvSpPr>
        <p:spPr>
          <a:xfrm>
            <a:off x="461319" y="4321861"/>
            <a:ext cx="113105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DOBRE POSTĘPOWANIE</a:t>
            </a:r>
            <a:endParaRPr lang="pl-PL" sz="2000" b="1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17" name="pole tekstowe 16"/>
          <p:cNvSpPr txBox="1"/>
          <p:nvPr/>
        </p:nvSpPr>
        <p:spPr>
          <a:xfrm>
            <a:off x="461318" y="2133308"/>
            <a:ext cx="113105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CODZIENNĄ MODLITWĘ</a:t>
            </a:r>
            <a:endParaRPr lang="pl-PL" sz="2000" b="1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461318" y="3128386"/>
            <a:ext cx="11310549" cy="860445"/>
          </a:xfrm>
          <a:prstGeom prst="rect">
            <a:avLst/>
          </a:prstGeom>
          <a:solidFill>
            <a:srgbClr val="FFD96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6" name="pole tekstowe 15"/>
          <p:cNvSpPr txBox="1"/>
          <p:nvPr/>
        </p:nvSpPr>
        <p:spPr>
          <a:xfrm>
            <a:off x="461318" y="3209239"/>
            <a:ext cx="113105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UDZIAŁ WE MSZY ŚWIĘTEJ</a:t>
            </a:r>
            <a:endParaRPr lang="pl-PL" sz="2000" b="1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7881133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4" grpId="0" animBg="1"/>
      <p:bldP spid="13" grpId="0"/>
      <p:bldP spid="17" grpId="0"/>
      <p:bldP spid="11" grpId="0" animBg="1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2272" y="-631669"/>
            <a:ext cx="12274272" cy="8182848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</a:p>
        </p:txBody>
      </p:sp>
      <p:sp>
        <p:nvSpPr>
          <p:cNvPr id="9" name="Prostokąt 8"/>
          <p:cNvSpPr/>
          <p:nvPr/>
        </p:nvSpPr>
        <p:spPr>
          <a:xfrm>
            <a:off x="461320" y="311945"/>
            <a:ext cx="11185248" cy="5616208"/>
          </a:xfrm>
          <a:prstGeom prst="rect">
            <a:avLst/>
          </a:prstGeom>
          <a:solidFill>
            <a:srgbClr val="FFD96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461320" y="730552"/>
            <a:ext cx="111852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Dzięki </a:t>
            </a:r>
            <a:r>
              <a:rPr lang="pl-PL" sz="4000" b="1" dirty="0">
                <a:solidFill>
                  <a:srgbClr val="002060"/>
                </a:solidFill>
                <a:latin typeface="Georgia" panose="02040502050405020303" pitchFamily="18" charset="0"/>
              </a:rPr>
              <a:t>o Panie, składamy dzięki,</a:t>
            </a:r>
          </a:p>
          <a:p>
            <a:pPr algn="ctr"/>
            <a:r>
              <a:rPr lang="pl-PL" sz="4000" b="1" dirty="0">
                <a:solidFill>
                  <a:srgbClr val="002060"/>
                </a:solidFill>
                <a:latin typeface="Georgia" panose="02040502050405020303" pitchFamily="18" charset="0"/>
              </a:rPr>
              <a:t>o Wszechmogący nasz Królu w niebie.</a:t>
            </a:r>
          </a:p>
          <a:p>
            <a:pPr algn="ctr"/>
            <a:endParaRPr lang="pl-PL" sz="4000" b="1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398670" y="2493683"/>
            <a:ext cx="11310548" cy="4031873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 algn="ctr"/>
            <a:r>
              <a:rPr lang="pl-PL" sz="3200" dirty="0">
                <a:solidFill>
                  <a:srgbClr val="002060"/>
                </a:solidFill>
                <a:latin typeface="Georgia" panose="02040502050405020303" pitchFamily="18" charset="0"/>
              </a:rPr>
              <a:t>1. Za to, że dałeś nam wiarę. </a:t>
            </a:r>
          </a:p>
          <a:p>
            <a:pPr algn="ctr"/>
            <a:r>
              <a:rPr lang="pl-PL" sz="3200" dirty="0">
                <a:solidFill>
                  <a:srgbClr val="002060"/>
                </a:solidFill>
                <a:latin typeface="Georgia" panose="02040502050405020303" pitchFamily="18" charset="0"/>
              </a:rPr>
              <a:t>2. Za to, że dałeś nam miłość. </a:t>
            </a:r>
          </a:p>
          <a:p>
            <a:pPr algn="ctr"/>
            <a:endParaRPr lang="pl-PL" sz="3200" dirty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3200" dirty="0">
                <a:solidFill>
                  <a:srgbClr val="002060"/>
                </a:solidFill>
                <a:latin typeface="Georgia" panose="02040502050405020303" pitchFamily="18" charset="0"/>
              </a:rPr>
              <a:t>3. Za to, że dałeś nam siebie.  </a:t>
            </a:r>
          </a:p>
          <a:p>
            <a:pPr algn="ctr"/>
            <a:r>
              <a:rPr lang="pl-PL" sz="3200" dirty="0">
                <a:solidFill>
                  <a:srgbClr val="002060"/>
                </a:solidFill>
                <a:latin typeface="Georgia" panose="02040502050405020303" pitchFamily="18" charset="0"/>
              </a:rPr>
              <a:t>4. Ty nam przebaczasz grzechy. </a:t>
            </a:r>
          </a:p>
          <a:p>
            <a:pPr algn="ctr"/>
            <a:endParaRPr lang="pl-PL" sz="3200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algn="ctr"/>
            <a:endParaRPr lang="pl-PL" sz="3200" dirty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3200" dirty="0">
                <a:solidFill>
                  <a:srgbClr val="002060"/>
                </a:solidFill>
                <a:latin typeface="Georgia" panose="02040502050405020303" pitchFamily="18" charset="0"/>
              </a:rPr>
              <a:t>5. Ty nam przywracasz życie.</a:t>
            </a:r>
          </a:p>
          <a:p>
            <a:pPr algn="ctr"/>
            <a:r>
              <a:rPr lang="pl-PL" sz="3200" dirty="0">
                <a:solidFill>
                  <a:srgbClr val="002060"/>
                </a:solidFill>
                <a:latin typeface="Georgia" panose="02040502050405020303" pitchFamily="18" charset="0"/>
              </a:rPr>
              <a:t>6. Za to, że jesteś z nami.</a:t>
            </a:r>
          </a:p>
          <a:p>
            <a:pPr algn="ctr"/>
            <a:endParaRPr lang="pl-PL" sz="3200" dirty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3200" dirty="0">
                <a:solidFill>
                  <a:srgbClr val="002060"/>
                </a:solidFill>
                <a:latin typeface="Georgia" panose="02040502050405020303" pitchFamily="18" charset="0"/>
              </a:rPr>
              <a:t>7. Tobie śpiewamy z radością</a:t>
            </a:r>
            <a: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.</a:t>
            </a:r>
          </a:p>
          <a:p>
            <a:pPr algn="ctr"/>
            <a:endParaRPr lang="pl-PL" sz="3200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28808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55810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Podręcznik dla klasy trzeciej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s. 16-17.</a:t>
            </a:r>
          </a:p>
          <a:p>
            <a:endParaRPr lang="pl-PL" sz="16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Poradnik metodyczny. Trzecia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s. 19-21.</a:t>
            </a:r>
          </a:p>
          <a:p>
            <a:endParaRPr lang="pl-PL" dirty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36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Śpiewnik kościelny ks. Jana Siedleckiego, Wydanie XLI, </a:t>
            </a:r>
            <a:r>
              <a:rPr lang="pl-PL" sz="36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red. ks. W. Kałamarz, ks. A. Ziółkowski, Wydawnictwo Instytutu Teologicznego Księży Misjonarzy, Kraków 2015</a:t>
            </a:r>
            <a:r>
              <a:rPr lang="pl-PL" sz="36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s. 839-840.</a:t>
            </a:r>
            <a:endParaRPr lang="pl-PL" sz="36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Święty Wojciech Dom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Medialny</a:t>
            </a:r>
            <a:endParaRPr lang="pl-PL" sz="3200" dirty="0"/>
          </a:p>
        </p:txBody>
      </p:sp>
    </p:spTree>
    <p:extLst>
      <p:ext uri="{BB962C8B-B14F-4D97-AF65-F5344CB8AC3E}">
        <p14:creationId xmlns="" xmlns:p14="http://schemas.microsoft.com/office/powerpoint/2010/main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1773</TotalTime>
  <Words>262</Words>
  <Application>Microsoft Office PowerPoint</Application>
  <PresentationFormat>Niestandardowy</PresentationFormat>
  <Paragraphs>41</Paragraphs>
  <Slides>7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7</vt:i4>
      </vt:variant>
    </vt:vector>
  </HeadingPairs>
  <TitlesOfParts>
    <vt:vector size="8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221</cp:revision>
  <dcterms:created xsi:type="dcterms:W3CDTF">2017-07-14T09:59:13Z</dcterms:created>
  <dcterms:modified xsi:type="dcterms:W3CDTF">2018-08-21T13:31:48Z</dcterms:modified>
</cp:coreProperties>
</file>