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78" r:id="rId6"/>
    <p:sldId id="282" r:id="rId7"/>
    <p:sldId id="284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26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CZYM JEST POKUTA?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6839" y="-290318"/>
            <a:ext cx="12725806" cy="714831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3652" y="5125792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9940" y="53506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CZYM JEST POKUTA?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770" y="-472473"/>
            <a:ext cx="12218770" cy="81458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90600" y="615757"/>
            <a:ext cx="4723370" cy="341632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990600" y="615757"/>
            <a:ext cx="47233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Rozgrzeszenie gładzi grzech, jednak nie usuwa całkowicie nieporządków, które on spowodował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naszej duszy.</a:t>
            </a:r>
          </a:p>
        </p:txBody>
      </p:sp>
    </p:spTree>
    <p:extLst>
      <p:ext uri="{BB962C8B-B14F-4D97-AF65-F5344CB8AC3E}">
        <p14:creationId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772399" y="448417"/>
            <a:ext cx="4267715" cy="5332229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847696" y="648897"/>
            <a:ext cx="4117119" cy="5455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Pan Jezus dał nam możliwość naprawienia popełnionego zła na drodze pokuty </a:t>
            </a:r>
            <a:b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nawrócenia.</a:t>
            </a:r>
          </a:p>
          <a:p>
            <a:pPr algn="ctr"/>
            <a:endParaRPr lang="pl-PL" sz="105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1" t="6756" r="8699" b="8640"/>
          <a:stretch/>
        </p:blipFill>
        <p:spPr>
          <a:xfrm>
            <a:off x="304800" y="473918"/>
            <a:ext cx="7124700" cy="5281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4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526153"/>
            <a:ext cx="11310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>
                <a:solidFill>
                  <a:srgbClr val="002060"/>
                </a:solidFill>
                <a:latin typeface="Georgia" panose="02040502050405020303" pitchFamily="18" charset="0"/>
              </a:rPr>
              <a:t>Pod koniec spowiedzi kapłan zadaje </a:t>
            </a: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pokutę: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61320" y="176476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21" y="2045420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Powinniśmy ją wykonać przed kolejną spowiedzią.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461320" y="3113163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461320" y="449861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61320" y="3143322"/>
            <a:ext cx="11310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Najlepiej wypełnić ją jak najszybciej po odejściu od konfesjonału, chyba, że spowiednik zalecił inaczej. 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461320" y="4510682"/>
            <a:ext cx="11310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Jeśli zapomnimy o odprawieniu pokuty należy o tym poinformować kapłana przy kolejnej spowiedzi.</a:t>
            </a:r>
          </a:p>
        </p:txBody>
      </p:sp>
    </p:spTree>
    <p:extLst>
      <p:ext uri="{BB962C8B-B14F-4D97-AF65-F5344CB8AC3E}">
        <p14:creationId xmlns:p14="http://schemas.microsoft.com/office/powerpoint/2010/main" val="177881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4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518576"/>
            <a:ext cx="113105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Jaką możemy otrzymać pokutę?</a:t>
            </a:r>
            <a:endParaRPr lang="pl-PL" sz="32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461320" y="176476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20" y="1856057"/>
            <a:ext cx="113105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Zazwyczaj jest nią modlitwa, którą powinniśmy jak najszybciej odmówić po spowiedzi – nie odkładajmy jej na kolejny dzień.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461320" y="3113163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461320" y="449861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61320" y="3402536"/>
            <a:ext cx="1131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Możemy otrzymać fragment z Pisma Świętego, który należy odczytać.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461320" y="4649622"/>
            <a:ext cx="113105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Pokutą może być także udział w konkretnym nabożeństwie lub spełnienie jakiegoś dobrego czynu wobec bliźniego.</a:t>
            </a:r>
          </a:p>
        </p:txBody>
      </p:sp>
    </p:spTree>
    <p:extLst>
      <p:ext uri="{BB962C8B-B14F-4D97-AF65-F5344CB8AC3E}">
        <p14:creationId xmlns:p14="http://schemas.microsoft.com/office/powerpoint/2010/main" val="32656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4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526153"/>
            <a:ext cx="11310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ZAPAMIĘTAJ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61320" y="1764769"/>
            <a:ext cx="11310549" cy="1566108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20" y="1761217"/>
            <a:ext cx="113105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Pokuta nie jest tylko jakimś dodatkiem – jest także naszym  zadośćuczynieniem. Jeśli jej nie rozumiesz – poproś kapłana o zmianę pokuty lub jej wyjaśnienie.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461320" y="3506961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461320" y="4862988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61320" y="3576145"/>
            <a:ext cx="113105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odkładaj pokuty na kolejne dni, gdyż możesz o niej zapomnieć.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461320" y="4932607"/>
            <a:ext cx="113105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Podczas kolejnej spowiedzi powiedz, czy odprawiłeś zadaną pokutę, czy też nie.</a:t>
            </a:r>
          </a:p>
        </p:txBody>
      </p:sp>
    </p:spTree>
    <p:extLst>
      <p:ext uri="{BB962C8B-B14F-4D97-AF65-F5344CB8AC3E}">
        <p14:creationId xmlns:p14="http://schemas.microsoft.com/office/powerpoint/2010/main" val="311193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68-69.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124-126.</a:t>
            </a:r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1634</TotalTime>
  <Words>278</Words>
  <Application>Microsoft Office PowerPoint</Application>
  <PresentationFormat>Panoramiczny</PresentationFormat>
  <Paragraphs>34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206</cp:revision>
  <dcterms:created xsi:type="dcterms:W3CDTF">2017-07-14T09:59:13Z</dcterms:created>
  <dcterms:modified xsi:type="dcterms:W3CDTF">2018-08-30T11:09:03Z</dcterms:modified>
</cp:coreProperties>
</file>