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8" r:id="rId5"/>
    <p:sldId id="267" r:id="rId6"/>
    <p:sldId id="265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11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BÓG PRAGNIE, BYŚMY GO KOCHALI</a:t>
            </a:r>
          </a:p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PIERWSZE PRZYKAZANIE</a:t>
            </a:r>
            <a:endParaRPr lang="pl-PL" sz="36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35780" y="-816477"/>
            <a:ext cx="12427780" cy="864335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5061762"/>
            <a:ext cx="12195712" cy="954433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149804"/>
            <a:ext cx="12195712" cy="9544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PIERWSZE PRZYKAZANIE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11544" y="-45764"/>
            <a:ext cx="12903544" cy="860236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258050" y="762001"/>
            <a:ext cx="4513820" cy="3970318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235912" y="762001"/>
            <a:ext cx="45359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Bóg daje nam się poznać i okazuje człowiekowi swoją miłość na wiele sposobów. Dał cały świat, życie, rodzinę </a:t>
            </a:r>
            <a:b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bliskich.  </a:t>
            </a:r>
            <a:endParaRPr lang="pl-PL" sz="36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352550" y="-60884"/>
            <a:ext cx="9353550" cy="7015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8171934" y="762000"/>
            <a:ext cx="3772416" cy="5181599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8258174" y="762000"/>
            <a:ext cx="3599935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Bóg pragnie, byśmy na Jego miłość odpowiadali zawsze miłością </a:t>
            </a:r>
            <a:b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zaufaniem. Starożytni Izraelici bardzo często o tym zapominali </a:t>
            </a:r>
            <a:b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oddawali cześć wymyślonym bożkom.</a:t>
            </a:r>
            <a:endParaRPr lang="pl-PL" sz="3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344" y="370701"/>
            <a:ext cx="5733536" cy="5733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87412" y="188921"/>
            <a:ext cx="11737888" cy="123373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87412" y="267180"/>
            <a:ext cx="11737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Dziś ludzie również błądzą, składają hołd współczesnym bożkom – takim, które stają się czymś najważniejszym w życiu.</a:t>
            </a:r>
            <a:endParaRPr lang="pl-PL" sz="32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320" y="2532610"/>
            <a:ext cx="2256134" cy="3493368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9186" y="1811480"/>
            <a:ext cx="5362984" cy="4034848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343902" y="2287037"/>
            <a:ext cx="3581398" cy="416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3293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2425" y="-679450"/>
            <a:ext cx="12611100" cy="84074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13670" y="404502"/>
            <a:ext cx="11825930" cy="75834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13670" y="454963"/>
            <a:ext cx="118259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1. Nie będziesz miał bogów cudzych przede Mną.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2374214" y="2649253"/>
            <a:ext cx="7504842" cy="255454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2374214" y="2649253"/>
            <a:ext cx="750484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Boże, choć Cię nie pojmuję,</a:t>
            </a: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jednak nad wszystko miłuję.</a:t>
            </a: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Nad wszystko, co jest stworzone,</a:t>
            </a: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boś Ty </a:t>
            </a:r>
            <a:r>
              <a:rPr lang="pl-PL" sz="4000" smtClean="0">
                <a:solidFill>
                  <a:srgbClr val="002060"/>
                </a:solidFill>
                <a:latin typeface="Georgia" panose="02040502050405020303" pitchFamily="18" charset="0"/>
              </a:rPr>
              <a:t>dobro nieskończone</a:t>
            </a: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.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6" name="Strzałka w dół 15"/>
          <p:cNvSpPr/>
          <p:nvPr/>
        </p:nvSpPr>
        <p:spPr>
          <a:xfrm>
            <a:off x="5219700" y="1389851"/>
            <a:ext cx="1466850" cy="1032400"/>
          </a:xfrm>
          <a:prstGeom prst="down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34-35.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</a:t>
            </a:r>
            <a:r>
              <a:rPr lang="pl-PL" sz="2400" smtClean="0">
                <a:latin typeface="Arial" pitchFamily="34" charset="0"/>
                <a:ea typeface="Fira Sans" pitchFamily="34" charset="0"/>
                <a:cs typeface="Arial" pitchFamily="34" charset="0"/>
              </a:rPr>
              <a:t>46-48.</a:t>
            </a:r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189</Words>
  <Application>Microsoft Office PowerPoint</Application>
  <PresentationFormat>Niestandardowy</PresentationFormat>
  <Paragraphs>26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121</cp:revision>
  <dcterms:created xsi:type="dcterms:W3CDTF">2017-07-14T09:59:13Z</dcterms:created>
  <dcterms:modified xsi:type="dcterms:W3CDTF">2018-06-13T18:44:01Z</dcterms:modified>
</cp:coreProperties>
</file>