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68" r:id="rId7"/>
    <p:sldId id="269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10B2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90" d="100"/>
          <a:sy n="90" d="100"/>
        </p:scale>
        <p:origin x="-1308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2018-05-21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089831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2018-05-21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567339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2018-05-21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021453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2018-05-21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235119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2018-05-21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43819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2018-05-21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910654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2018-05-21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968653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2018-05-21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80436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2018-05-21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384715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2018-05-21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554093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2018-05-21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51123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D21E8-67DD-4C8C-BEED-881BBFE87786}" type="datetimeFigureOut">
              <a:rPr lang="pl-PL" smtClean="0"/>
              <a:pPr/>
              <a:t>2018-05-21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780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1559054"/>
            <a:ext cx="9144000" cy="1655762"/>
          </a:xfrm>
        </p:spPr>
        <p:txBody>
          <a:bodyPr/>
          <a:lstStyle/>
          <a:p>
            <a:r>
              <a:rPr lang="pl-PL" sz="60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PREZENTACJA DLA KLASY </a:t>
            </a:r>
            <a:r>
              <a:rPr lang="pl-PL" sz="60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2 SP</a:t>
            </a:r>
          </a:p>
          <a:p>
            <a:r>
              <a:rPr lang="pl-PL" sz="60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DO LEKCJI 50</a:t>
            </a:r>
          </a:p>
          <a:p>
            <a:endParaRPr lang="pl-PL" sz="6000" baseline="30000" dirty="0" smtClean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0" y="3700936"/>
            <a:ext cx="12192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4800" b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BYĆ PRAWDZIWYM PRZYJACIELEM CHRYSTUSA</a:t>
            </a:r>
          </a:p>
          <a:p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5000368" y="2940908"/>
            <a:ext cx="2199502" cy="90616"/>
          </a:xfrm>
          <a:prstGeom prst="rect">
            <a:avLst/>
          </a:prstGeom>
          <a:solidFill>
            <a:srgbClr val="C10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958" y="5642919"/>
            <a:ext cx="1934083" cy="6097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041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obrane\jesus-christ-26518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9538" y="160867"/>
            <a:ext cx="5134994" cy="6279540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5305168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103" y="6260756"/>
            <a:ext cx="1445053" cy="433516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-378940" y="4834467"/>
            <a:ext cx="12570940" cy="1210733"/>
          </a:xfrm>
          <a:prstGeom prst="rect">
            <a:avLst/>
          </a:prstGeom>
          <a:solidFill>
            <a:srgbClr val="C10B25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-74141" y="5125537"/>
            <a:ext cx="12192000" cy="1876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6000" b="1" baseline="30000" dirty="0" smtClean="0">
                <a:solidFill>
                  <a:schemeClr val="bg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BYĆ PRAWDZIWYM PRZYJACIELEM CHRYSTUSA</a:t>
            </a:r>
          </a:p>
          <a:p>
            <a:endParaRPr lang="pl-PL" dirty="0"/>
          </a:p>
        </p:txBody>
      </p:sp>
      <p:sp>
        <p:nvSpPr>
          <p:cNvPr id="7" name="Elipsa 6"/>
          <p:cNvSpPr/>
          <p:nvPr/>
        </p:nvSpPr>
        <p:spPr>
          <a:xfrm rot="21146599">
            <a:off x="4402666" y="248247"/>
            <a:ext cx="3818467" cy="651933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603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obrane\bible-320257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25" y="271059"/>
            <a:ext cx="8482542" cy="6045480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/>
        </p:nvSpPr>
        <p:spPr>
          <a:xfrm>
            <a:off x="696513" y="2700016"/>
            <a:ext cx="10344020" cy="1067650"/>
          </a:xfrm>
          <a:prstGeom prst="rect">
            <a:avLst/>
          </a:prstGeom>
          <a:solidFill>
            <a:srgbClr val="C10B2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1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833690" y="2709096"/>
            <a:ext cx="101983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chemeClr val="bg1"/>
                </a:solidFill>
                <a:latin typeface="Georgia" pitchFamily="18" charset="0"/>
                <a:ea typeface="Fira Sans" pitchFamily="34" charset="0"/>
              </a:rPr>
              <a:t>Jezus nazywa nas swoimi przyjaciółmi wtedy, kiedy czynimy to, </a:t>
            </a:r>
          </a:p>
          <a:p>
            <a:r>
              <a:rPr lang="pl-PL" sz="2800" dirty="0" smtClean="0">
                <a:solidFill>
                  <a:schemeClr val="bg1"/>
                </a:solidFill>
                <a:latin typeface="Georgia" pitchFamily="18" charset="0"/>
                <a:ea typeface="Fira Sans" pitchFamily="34" charset="0"/>
              </a:rPr>
              <a:t>co On nam przykazuje. </a:t>
            </a:r>
            <a:r>
              <a:rPr lang="pl-PL" sz="2000" b="1" dirty="0" smtClean="0">
                <a:solidFill>
                  <a:schemeClr val="bg1"/>
                </a:solidFill>
                <a:latin typeface="Georgia" pitchFamily="18" charset="0"/>
                <a:ea typeface="Fira Sans" pitchFamily="34" charset="0"/>
              </a:rPr>
              <a:t>[zob. J 15, 14]</a:t>
            </a:r>
            <a:endParaRPr lang="pl-PL" sz="2000" b="1" dirty="0">
              <a:solidFill>
                <a:schemeClr val="bg1"/>
              </a:solidFill>
              <a:latin typeface="Georgia" pitchFamily="18" charset="0"/>
              <a:ea typeface="Fira Sans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39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2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820334" y="550333"/>
            <a:ext cx="8517467" cy="676275"/>
          </a:xfrm>
          <a:prstGeom prst="rect">
            <a:avLst/>
          </a:prstGeom>
          <a:solidFill>
            <a:srgbClr val="C10B2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-189441" y="561868"/>
            <a:ext cx="12525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chemeClr val="bg1"/>
                </a:solidFill>
                <a:latin typeface="Georgia" pitchFamily="18" charset="0"/>
                <a:ea typeface="Fira Sans" pitchFamily="34" charset="0"/>
                <a:cs typeface="Arial" pitchFamily="34" charset="0"/>
              </a:rPr>
              <a:t>Jesteśmy Jego przyjaciółmi wtedy, kiedy:</a:t>
            </a:r>
            <a:endParaRPr lang="pl-PL" sz="3600" dirty="0">
              <a:solidFill>
                <a:schemeClr val="bg1"/>
              </a:solidFill>
              <a:latin typeface="Georgia" pitchFamily="18" charset="0"/>
              <a:ea typeface="Fira Sans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737825" y="4713655"/>
            <a:ext cx="2919776" cy="563426"/>
          </a:xfrm>
          <a:prstGeom prst="rect">
            <a:avLst/>
          </a:prstGeom>
          <a:solidFill>
            <a:srgbClr val="C10B2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741781" y="4722734"/>
            <a:ext cx="3408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bg1"/>
                </a:solidFill>
                <a:latin typeface="Georgia" pitchFamily="18" charset="0"/>
                <a:ea typeface="Fira Sans" pitchFamily="34" charset="0"/>
              </a:rPr>
              <a:t>Słuchamy Jego słów</a:t>
            </a:r>
            <a:endParaRPr lang="pl-PL" sz="2400" b="1" dirty="0">
              <a:solidFill>
                <a:schemeClr val="bg1"/>
              </a:solidFill>
              <a:latin typeface="Georgia" pitchFamily="18" charset="0"/>
              <a:ea typeface="Fira Sans" pitchFamily="34" charset="0"/>
            </a:endParaRPr>
          </a:p>
        </p:txBody>
      </p:sp>
      <p:pic>
        <p:nvPicPr>
          <p:cNvPr id="3074" name="Picture 2" descr="D:\Pobrane\book-3162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2033" y="2398639"/>
            <a:ext cx="1767840" cy="1828800"/>
          </a:xfrm>
          <a:prstGeom prst="rect">
            <a:avLst/>
          </a:prstGeom>
          <a:noFill/>
        </p:spPr>
      </p:pic>
      <p:sp>
        <p:nvSpPr>
          <p:cNvPr id="11" name="pole tekstowe 10"/>
          <p:cNvSpPr txBox="1"/>
          <p:nvPr/>
        </p:nvSpPr>
        <p:spPr>
          <a:xfrm rot="264370">
            <a:off x="2130387" y="2670179"/>
            <a:ext cx="8773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rgbClr val="FF0000"/>
                </a:solidFill>
                <a:latin typeface="Georgia" pitchFamily="18" charset="0"/>
                <a:ea typeface="Fira Sans" pitchFamily="34" charset="0"/>
              </a:rPr>
              <a:t>BIBLIA</a:t>
            </a:r>
            <a:endParaRPr lang="pl-PL" sz="1400" b="1" dirty="0">
              <a:solidFill>
                <a:srgbClr val="FF0000"/>
              </a:solidFill>
              <a:latin typeface="Georgia" pitchFamily="18" charset="0"/>
              <a:ea typeface="Fira Sans" pitchFamily="34" charset="0"/>
            </a:endParaRPr>
          </a:p>
        </p:txBody>
      </p:sp>
      <p:pic>
        <p:nvPicPr>
          <p:cNvPr id="3075" name="Picture 3" descr="C:\Users\Krzysztof\Desktop\church-2015000_960_72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03340" y="1474959"/>
            <a:ext cx="2321842" cy="3504666"/>
          </a:xfrm>
          <a:prstGeom prst="rect">
            <a:avLst/>
          </a:prstGeom>
          <a:noFill/>
        </p:spPr>
      </p:pic>
      <p:sp>
        <p:nvSpPr>
          <p:cNvPr id="12" name="Prostokąt 11"/>
          <p:cNvSpPr/>
          <p:nvPr/>
        </p:nvSpPr>
        <p:spPr>
          <a:xfrm>
            <a:off x="7470762" y="5121856"/>
            <a:ext cx="4301108" cy="554244"/>
          </a:xfrm>
          <a:prstGeom prst="rect">
            <a:avLst/>
          </a:prstGeom>
          <a:solidFill>
            <a:srgbClr val="C10B2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7470763" y="5168146"/>
            <a:ext cx="4416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bg1"/>
                </a:solidFill>
                <a:latin typeface="Georgia" pitchFamily="18" charset="0"/>
                <a:ea typeface="Fira Sans" pitchFamily="34" charset="0"/>
              </a:rPr>
              <a:t>Uczestniczymy w Mszy Świętej </a:t>
            </a:r>
            <a:endParaRPr lang="pl-PL" sz="2400" b="1" dirty="0">
              <a:solidFill>
                <a:schemeClr val="bg1"/>
              </a:solidFill>
              <a:latin typeface="Georgia" pitchFamily="18" charset="0"/>
              <a:ea typeface="Fira Sans" pitchFamily="34" charset="0"/>
            </a:endParaRPr>
          </a:p>
        </p:txBody>
      </p:sp>
      <p:pic>
        <p:nvPicPr>
          <p:cNvPr id="3076" name="Picture 4" descr="C:\Users\Krzysztof\Desktop\pray-31662_960_72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90687" y="1707914"/>
            <a:ext cx="1939772" cy="2798870"/>
          </a:xfrm>
          <a:prstGeom prst="rect">
            <a:avLst/>
          </a:prstGeom>
          <a:noFill/>
        </p:spPr>
      </p:pic>
      <p:sp>
        <p:nvSpPr>
          <p:cNvPr id="15" name="Prostokąt 14"/>
          <p:cNvSpPr/>
          <p:nvPr/>
        </p:nvSpPr>
        <p:spPr>
          <a:xfrm>
            <a:off x="4889347" y="4623685"/>
            <a:ext cx="1841959" cy="554244"/>
          </a:xfrm>
          <a:prstGeom prst="rect">
            <a:avLst/>
          </a:prstGeom>
          <a:solidFill>
            <a:srgbClr val="C10B2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4893304" y="4632764"/>
            <a:ext cx="3408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bg1"/>
                </a:solidFill>
                <a:latin typeface="Georgia" pitchFamily="18" charset="0"/>
                <a:ea typeface="Fira Sans" pitchFamily="34" charset="0"/>
              </a:rPr>
              <a:t>Modlimy się</a:t>
            </a:r>
            <a:endParaRPr lang="pl-PL" sz="2400" b="1" dirty="0">
              <a:solidFill>
                <a:schemeClr val="bg1"/>
              </a:solidFill>
              <a:latin typeface="Georgia" pitchFamily="18" charset="0"/>
              <a:ea typeface="Fira Sans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429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1" grpId="0"/>
      <p:bldP spid="13" grpId="0" build="allAtOnce"/>
      <p:bldP spid="16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obrane\jesus-1582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59084"/>
            <a:ext cx="12338685" cy="12435840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/>
        </p:nvSpPr>
        <p:spPr>
          <a:xfrm>
            <a:off x="456692" y="2966484"/>
            <a:ext cx="11345333" cy="3083442"/>
          </a:xfrm>
          <a:prstGeom prst="rect">
            <a:avLst/>
          </a:prstGeom>
          <a:solidFill>
            <a:srgbClr val="C10B2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3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499731" y="2963490"/>
            <a:ext cx="11429999" cy="452966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pl-PL" sz="2400" dirty="0" smtClean="0">
                <a:solidFill>
                  <a:schemeClr val="bg1"/>
                </a:solidFill>
                <a:latin typeface="Georgia" pitchFamily="18" charset="0"/>
              </a:rPr>
              <a:t>1. Mam Przyjaciela, który bardzo kocha, </a:t>
            </a:r>
          </a:p>
          <a:p>
            <a:r>
              <a:rPr lang="pl-PL" sz="2400" dirty="0" smtClean="0">
                <a:solidFill>
                  <a:schemeClr val="bg1"/>
                </a:solidFill>
                <a:latin typeface="Georgia" pitchFamily="18" charset="0"/>
              </a:rPr>
              <a:t>mnie kocha, mnie kocha. </a:t>
            </a:r>
          </a:p>
          <a:p>
            <a:r>
              <a:rPr lang="pl-PL" sz="2400" dirty="0" smtClean="0">
                <a:solidFill>
                  <a:schemeClr val="bg1"/>
                </a:solidFill>
                <a:latin typeface="Georgia" pitchFamily="18" charset="0"/>
              </a:rPr>
              <a:t>Mam Przyjaciela, który bardzo kocha –</a:t>
            </a:r>
          </a:p>
          <a:p>
            <a:r>
              <a:rPr lang="pl-PL" sz="2400" dirty="0" smtClean="0">
                <a:solidFill>
                  <a:schemeClr val="bg1"/>
                </a:solidFill>
                <a:latin typeface="Georgia" pitchFamily="18" charset="0"/>
              </a:rPr>
              <a:t>a Imię Jego Jezus.</a:t>
            </a:r>
          </a:p>
          <a:p>
            <a:endParaRPr lang="pl-PL" sz="2400" dirty="0" smtClean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pl-PL" sz="2400" dirty="0" smtClean="0">
                <a:solidFill>
                  <a:schemeClr val="bg1"/>
                </a:solidFill>
                <a:latin typeface="Georgia" pitchFamily="18" charset="0"/>
              </a:rPr>
              <a:t>ref.: Zawsze razem z Nim pracuję,</a:t>
            </a:r>
          </a:p>
          <a:p>
            <a:r>
              <a:rPr lang="pl-PL" sz="2400" dirty="0" smtClean="0">
                <a:solidFill>
                  <a:schemeClr val="bg1"/>
                </a:solidFill>
                <a:latin typeface="Georgia" pitchFamily="18" charset="0"/>
              </a:rPr>
              <a:t>z Nim raduję się</a:t>
            </a:r>
          </a:p>
          <a:p>
            <a:r>
              <a:rPr lang="pl-PL" sz="2400" dirty="0" smtClean="0">
                <a:solidFill>
                  <a:schemeClr val="bg1"/>
                </a:solidFill>
                <a:latin typeface="Georgia" pitchFamily="18" charset="0"/>
              </a:rPr>
              <a:t>i dla Niego pragnę żyć.</a:t>
            </a:r>
          </a:p>
          <a:p>
            <a:endParaRPr lang="pl-PL" sz="2400" dirty="0" smtClean="0">
              <a:solidFill>
                <a:schemeClr val="bg1"/>
              </a:solidFill>
              <a:latin typeface="Georgia" pitchFamily="18" charset="0"/>
            </a:endParaRPr>
          </a:p>
          <a:p>
            <a:endParaRPr lang="pl-PL" sz="2400" dirty="0" smtClean="0">
              <a:solidFill>
                <a:schemeClr val="bg1"/>
              </a:solidFill>
              <a:latin typeface="Georgia" pitchFamily="18" charset="0"/>
            </a:endParaRPr>
          </a:p>
          <a:p>
            <a:endParaRPr lang="pl-PL" sz="2400" dirty="0" smtClean="0">
              <a:solidFill>
                <a:schemeClr val="bg1"/>
              </a:solidFill>
              <a:latin typeface="Georgia" pitchFamily="18" charset="0"/>
            </a:endParaRPr>
          </a:p>
          <a:p>
            <a:endParaRPr lang="pl-PL" sz="2400" dirty="0" smtClean="0">
              <a:solidFill>
                <a:schemeClr val="bg1"/>
              </a:solidFill>
              <a:latin typeface="Georgia" pitchFamily="18" charset="0"/>
            </a:endParaRPr>
          </a:p>
          <a:p>
            <a:endParaRPr lang="pl-PL" sz="2400" dirty="0" smtClean="0">
              <a:solidFill>
                <a:schemeClr val="bg1"/>
              </a:solidFill>
              <a:latin typeface="Georgia" pitchFamily="18" charset="0"/>
            </a:endParaRPr>
          </a:p>
          <a:p>
            <a:endParaRPr lang="pl-PL" sz="2400" dirty="0" smtClean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pl-PL" sz="2400" dirty="0" smtClean="0">
                <a:solidFill>
                  <a:schemeClr val="bg1"/>
                </a:solidFill>
                <a:latin typeface="Georgia" pitchFamily="18" charset="0"/>
              </a:rPr>
              <a:t>2. Masz Przyjaciela, który bardzo kocha, </a:t>
            </a:r>
          </a:p>
          <a:p>
            <a:r>
              <a:rPr lang="pl-PL" sz="2400" dirty="0" smtClean="0">
                <a:solidFill>
                  <a:schemeClr val="bg1"/>
                </a:solidFill>
                <a:latin typeface="Georgia" pitchFamily="18" charset="0"/>
              </a:rPr>
              <a:t>cię kocha, cię kocha. </a:t>
            </a:r>
          </a:p>
          <a:p>
            <a:r>
              <a:rPr lang="pl-PL" sz="2400" dirty="0" smtClean="0">
                <a:solidFill>
                  <a:schemeClr val="bg1"/>
                </a:solidFill>
                <a:latin typeface="Georgia" pitchFamily="18" charset="0"/>
              </a:rPr>
              <a:t>Masz Przyjaciela, który bardzo kocha –</a:t>
            </a:r>
          </a:p>
          <a:p>
            <a:r>
              <a:rPr lang="pl-PL" sz="2400" dirty="0" smtClean="0">
                <a:solidFill>
                  <a:schemeClr val="bg1"/>
                </a:solidFill>
                <a:latin typeface="Georgia" pitchFamily="18" charset="0"/>
              </a:rPr>
              <a:t>a imię Jego Jezus.</a:t>
            </a:r>
          </a:p>
        </p:txBody>
      </p:sp>
    </p:spTree>
    <p:extLst>
      <p:ext uri="{BB962C8B-B14F-4D97-AF65-F5344CB8AC3E}">
        <p14:creationId xmlns="" xmlns:p14="http://schemas.microsoft.com/office/powerpoint/2010/main" val="7139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obrane\sand-beach-207406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95759"/>
            <a:ext cx="12194104" cy="8653202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/>
        </p:nvSpPr>
        <p:spPr>
          <a:xfrm>
            <a:off x="465159" y="4914407"/>
            <a:ext cx="10344020" cy="1067650"/>
          </a:xfrm>
          <a:prstGeom prst="rect">
            <a:avLst/>
          </a:prstGeom>
          <a:solidFill>
            <a:srgbClr val="C10B2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4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02336" y="4923487"/>
            <a:ext cx="101983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chemeClr val="bg1"/>
                </a:solidFill>
                <a:latin typeface="Georgia" pitchFamily="18" charset="0"/>
                <a:ea typeface="Fira Sans" pitchFamily="34" charset="0"/>
              </a:rPr>
              <a:t>Przed nami wakacje, prawdziwy przyjaciel nie zapomina w tym czasie o Bogu – swoim najlepszym przyjacielu.</a:t>
            </a:r>
            <a:endParaRPr lang="pl-PL" sz="2000" b="1" dirty="0">
              <a:solidFill>
                <a:schemeClr val="bg1"/>
              </a:solidFill>
              <a:latin typeface="Georgia" pitchFamily="18" charset="0"/>
              <a:ea typeface="Fira Sans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39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5" y="6193307"/>
            <a:ext cx="622780" cy="6227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5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15322" y="669560"/>
            <a:ext cx="10894218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BIBLIOGRAFIA</a:t>
            </a:r>
          </a:p>
          <a:p>
            <a:endParaRPr lang="pl-PL" sz="40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36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Kochamy</a:t>
            </a:r>
            <a:r>
              <a:rPr lang="pl-PL" sz="32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 </a:t>
            </a:r>
            <a:r>
              <a:rPr lang="pl-PL" sz="3200" i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Pana Jezusa. Podręcznik dla klasy </a:t>
            </a:r>
            <a:r>
              <a:rPr lang="pl-PL" sz="32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drugiej </a:t>
            </a:r>
            <a:r>
              <a:rPr lang="pl-PL" sz="3200" i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szkoły </a:t>
            </a:r>
            <a:r>
              <a:rPr lang="pl-PL" sz="32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podstawowej,</a:t>
            </a:r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 red. ks. prof. J</a:t>
            </a:r>
            <a:r>
              <a:rPr lang="pl-PL" sz="32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. Szpet, </a:t>
            </a:r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D</a:t>
            </a:r>
            <a:r>
              <a:rPr lang="pl-PL" sz="32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. Jackowiak. Wydawnictwo Święty Wojciech, Poznań </a:t>
            </a:r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2012, </a:t>
            </a:r>
            <a:r>
              <a:rPr lang="pl-PL" sz="32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s. </a:t>
            </a:r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124-125.</a:t>
            </a:r>
            <a:endParaRPr lang="pl-PL" sz="32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endParaRPr lang="pl-PL" sz="32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32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Kochamy </a:t>
            </a:r>
            <a:r>
              <a:rPr lang="pl-PL" sz="3200" i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Pana Jezusa. Poradnik metodyczny. </a:t>
            </a:r>
            <a:r>
              <a:rPr lang="pl-PL" sz="32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Druga </a:t>
            </a:r>
            <a:r>
              <a:rPr lang="pl-PL" sz="3200" i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klasa szkoły </a:t>
            </a:r>
            <a:r>
              <a:rPr lang="pl-PL" sz="32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podstawowej, </a:t>
            </a:r>
            <a:br>
              <a:rPr lang="pl-PL" sz="32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</a:br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red. ks. prof</a:t>
            </a:r>
            <a:r>
              <a:rPr lang="pl-PL" sz="32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. </a:t>
            </a:r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J</a:t>
            </a:r>
            <a:r>
              <a:rPr lang="pl-PL" sz="32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. Szpet, D. Jackowiak. Wydawnictwo Święty Wojciech, Poznań </a:t>
            </a:r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2012, </a:t>
            </a:r>
          </a:p>
          <a:p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s. 229-233.</a:t>
            </a:r>
          </a:p>
          <a:p>
            <a:endParaRPr lang="pl-PL" sz="3200" baseline="30000" dirty="0" smtClean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32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Śpiewajmy Panu. Śpiewnik pieśni i piosenek religijnych,</a:t>
            </a:r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 red. ks. P. Lisowski, A. Lewa. Archidiecezjalne Wydawnictwo Łódzkie, Łódź 1995, nr 621.</a:t>
            </a:r>
          </a:p>
          <a:p>
            <a:endParaRPr lang="pl-PL" sz="40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4000" b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FOTOGRAFIE</a:t>
            </a:r>
          </a:p>
          <a:p>
            <a:endParaRPr lang="pl-PL" sz="3200" baseline="30000" dirty="0" smtClean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3200" baseline="30000" dirty="0" err="1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pixabay.com</a:t>
            </a:r>
            <a:endParaRPr lang="pl-PL" sz="32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dirty="0" smtClean="0">
                <a:latin typeface="Arial" pitchFamily="34" charset="0"/>
                <a:cs typeface="Arial" pitchFamily="34" charset="0"/>
              </a:rPr>
              <a:t>           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989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161</Words>
  <Application>Microsoft Office PowerPoint</Application>
  <PresentationFormat>Niestandardowy</PresentationFormat>
  <Paragraphs>48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Joanna Witczak</dc:creator>
  <cp:lastModifiedBy>Krzysztof Tomiak</cp:lastModifiedBy>
  <cp:revision>44</cp:revision>
  <dcterms:created xsi:type="dcterms:W3CDTF">2017-07-14T09:59:13Z</dcterms:created>
  <dcterms:modified xsi:type="dcterms:W3CDTF">2018-05-21T19:48:22Z</dcterms:modified>
</cp:coreProperties>
</file>