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1" r:id="rId6"/>
    <p:sldId id="268" r:id="rId7"/>
    <p:sldId id="269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-1308" y="-6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2018-05-21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50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BYĆ PRAWDZIWYM PRZYJACIELEM CHRYSTUSA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jesus-christ-26518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9538" y="160867"/>
            <a:ext cx="5134994" cy="62795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834467"/>
            <a:ext cx="12570940" cy="1210733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74141" y="5125537"/>
            <a:ext cx="12192000" cy="18763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BYĆ PRAWDZIWYM PRZYJACIELEM CHRYSTUSA</a:t>
            </a:r>
          </a:p>
          <a:p>
            <a:endParaRPr lang="pl-PL" dirty="0"/>
          </a:p>
        </p:txBody>
      </p:sp>
      <p:sp>
        <p:nvSpPr>
          <p:cNvPr id="7" name="Elipsa 6"/>
          <p:cNvSpPr/>
          <p:nvPr/>
        </p:nvSpPr>
        <p:spPr>
          <a:xfrm rot="21146599">
            <a:off x="4402666" y="248247"/>
            <a:ext cx="3818467" cy="651933"/>
          </a:xfrm>
          <a:prstGeom prst="ellipse">
            <a:avLst/>
          </a:prstGeom>
          <a:noFill/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bible-320257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2125" y="271059"/>
            <a:ext cx="8482542" cy="6045480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696513" y="2700016"/>
            <a:ext cx="10344020" cy="106765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833690" y="2709096"/>
            <a:ext cx="10198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Jezus nazywa nas swoimi przyjaciółmi wtedy, kiedy czynimy to,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co On nam przykazuje. 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[zob. J 15, 14]</a:t>
            </a:r>
            <a:endParaRPr lang="pl-PL" sz="2000" b="1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820334" y="550333"/>
            <a:ext cx="8517467" cy="67627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-189441" y="561868"/>
            <a:ext cx="12525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  <a:cs typeface="Arial" pitchFamily="34" charset="0"/>
              </a:rPr>
              <a:t>Jesteśmy Jego przyjaciółmi wtedy, kiedy:</a:t>
            </a:r>
            <a:endParaRPr lang="pl-PL" sz="3600" dirty="0">
              <a:solidFill>
                <a:schemeClr val="bg1"/>
              </a:solidFill>
              <a:latin typeface="Georgia" pitchFamily="18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37825" y="4713655"/>
            <a:ext cx="2919776" cy="563426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741781" y="4722734"/>
            <a:ext cx="3408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Słuchamy Jego słów</a:t>
            </a:r>
            <a:endParaRPr lang="pl-PL" sz="2400" b="1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  <p:pic>
        <p:nvPicPr>
          <p:cNvPr id="3074" name="Picture 2" descr="D:\Pobrane\book-3162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92033" y="2398639"/>
            <a:ext cx="1767840" cy="1828800"/>
          </a:xfrm>
          <a:prstGeom prst="rect">
            <a:avLst/>
          </a:prstGeom>
          <a:noFill/>
        </p:spPr>
      </p:pic>
      <p:sp>
        <p:nvSpPr>
          <p:cNvPr id="11" name="pole tekstowe 10"/>
          <p:cNvSpPr txBox="1"/>
          <p:nvPr/>
        </p:nvSpPr>
        <p:spPr>
          <a:xfrm rot="264370">
            <a:off x="2130387" y="2670179"/>
            <a:ext cx="8773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b="1" dirty="0" smtClean="0">
                <a:solidFill>
                  <a:srgbClr val="FF0000"/>
                </a:solidFill>
                <a:latin typeface="Georgia" pitchFamily="18" charset="0"/>
                <a:ea typeface="Fira Sans" pitchFamily="34" charset="0"/>
              </a:rPr>
              <a:t>BIBLIA</a:t>
            </a:r>
            <a:endParaRPr lang="pl-PL" sz="1400" b="1" dirty="0">
              <a:solidFill>
                <a:srgbClr val="FF0000"/>
              </a:solidFill>
              <a:latin typeface="Georgia" pitchFamily="18" charset="0"/>
              <a:ea typeface="Fira Sans" pitchFamily="34" charset="0"/>
            </a:endParaRPr>
          </a:p>
        </p:txBody>
      </p:sp>
      <p:pic>
        <p:nvPicPr>
          <p:cNvPr id="3075" name="Picture 3" descr="C:\Users\Krzysztof\Desktop\church-2015000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03340" y="1474959"/>
            <a:ext cx="2321842" cy="3504666"/>
          </a:xfrm>
          <a:prstGeom prst="rect">
            <a:avLst/>
          </a:prstGeom>
          <a:noFill/>
        </p:spPr>
      </p:pic>
      <p:sp>
        <p:nvSpPr>
          <p:cNvPr id="12" name="Prostokąt 11"/>
          <p:cNvSpPr/>
          <p:nvPr/>
        </p:nvSpPr>
        <p:spPr>
          <a:xfrm>
            <a:off x="7470762" y="5121856"/>
            <a:ext cx="4301108" cy="554244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7470763" y="5168146"/>
            <a:ext cx="4416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Uczestniczymy w Mszy Świętej </a:t>
            </a:r>
            <a:endParaRPr lang="pl-PL" sz="2400" b="1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  <p:pic>
        <p:nvPicPr>
          <p:cNvPr id="3076" name="Picture 4" descr="C:\Users\Krzysztof\Desktop\pray-31662_960_72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90687" y="1707914"/>
            <a:ext cx="1939772" cy="2798870"/>
          </a:xfrm>
          <a:prstGeom prst="rect">
            <a:avLst/>
          </a:prstGeom>
          <a:noFill/>
        </p:spPr>
      </p:pic>
      <p:sp>
        <p:nvSpPr>
          <p:cNvPr id="15" name="Prostokąt 14"/>
          <p:cNvSpPr/>
          <p:nvPr/>
        </p:nvSpPr>
        <p:spPr>
          <a:xfrm>
            <a:off x="4889347" y="4623685"/>
            <a:ext cx="1841959" cy="554244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4893304" y="4632764"/>
            <a:ext cx="3408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Modlimy się</a:t>
            </a:r>
            <a:endParaRPr lang="pl-PL" sz="2400" b="1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/>
      <p:bldP spid="13" grpId="0" build="allAtOnce"/>
      <p:bldP spid="16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jesus-15821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59084"/>
            <a:ext cx="12338685" cy="12435840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456692" y="2966484"/>
            <a:ext cx="11345333" cy="3083442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99731" y="2963490"/>
            <a:ext cx="11429999" cy="4529667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1. Mam Przyjaciela, który bardzo kocha, 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mnie kocha, mnie kocha. 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Mam Przyjaciela, który bardzo kocha –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a Imię Jego Jezus.</a:t>
            </a:r>
          </a:p>
          <a:p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ref.: Zawsze razem z Nim pracuję,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z Nim raduję się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i dla Niego pragnę żyć.</a:t>
            </a:r>
          </a:p>
          <a:p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2. Masz Przyjaciela, który bardzo kocha, 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cię kocha, cię kocha. 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Masz Przyjaciela, który bardzo kocha –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a imię Jego Jezus.</a:t>
            </a: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sand-beach-207406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95759"/>
            <a:ext cx="12194104" cy="8653202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465159" y="4914407"/>
            <a:ext cx="10344020" cy="106765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02336" y="4923487"/>
            <a:ext cx="10198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Przed nami wakacje, prawdziwy przyjaciel nie zapomina w tym czasie o Bogu – swoim najlepszym przyjacielu.</a:t>
            </a:r>
            <a:endParaRPr lang="pl-PL" sz="2000" b="1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7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5322" y="669560"/>
            <a:ext cx="10894218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6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drugiej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124-125.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229-233.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Śpiewajmy Panu. Śpiewnik pieśni i piosenek religijnych,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P. Lisowski, A. Lewa. Archidiecezjalne Wydawnictwo Łódzkie, Łódź 1995, nr 621.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161</Words>
  <Application>Microsoft Office PowerPoint</Application>
  <PresentationFormat>Niestandardowy</PresentationFormat>
  <Paragraphs>48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44</cp:revision>
  <dcterms:created xsi:type="dcterms:W3CDTF">2017-07-14T09:59:13Z</dcterms:created>
  <dcterms:modified xsi:type="dcterms:W3CDTF">2018-05-21T19:48:22Z</dcterms:modified>
</cp:coreProperties>
</file>