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9" r:id="rId5"/>
    <p:sldId id="270" r:id="rId6"/>
    <p:sldId id="272" r:id="rId7"/>
    <p:sldId id="271" r:id="rId8"/>
    <p:sldId id="273" r:id="rId9"/>
    <p:sldId id="274" r:id="rId10"/>
    <p:sldId id="268" r:id="rId1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0B2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42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2018-05-24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089831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2018-05-24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567339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2018-05-24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21453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2018-05-24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235119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2018-05-24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43819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2018-05-24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910654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2018-05-24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968653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2018-05-24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804367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2018-05-24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384715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2018-05-24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54093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2018-05-24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1123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D21E8-67DD-4C8C-BEED-881BBFE87786}" type="datetimeFigureOut">
              <a:rPr lang="pl-PL" smtClean="0"/>
              <a:pPr/>
              <a:t>2018-05-24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780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1559054"/>
            <a:ext cx="9144000" cy="1655762"/>
          </a:xfrm>
        </p:spPr>
        <p:txBody>
          <a:bodyPr/>
          <a:lstStyle/>
          <a:p>
            <a:r>
              <a:rPr lang="pl-PL" sz="60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PREZENTACJA DLA KLASY </a:t>
            </a:r>
            <a:r>
              <a:rPr lang="pl-PL" sz="60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2 SP</a:t>
            </a:r>
          </a:p>
          <a:p>
            <a:r>
              <a:rPr lang="pl-PL" sz="60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DO LEKCJI 44</a:t>
            </a:r>
          </a:p>
          <a:p>
            <a:endParaRPr lang="pl-PL" sz="6000" baseline="30000" dirty="0" smtClean="0"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6" name="Podtytuł 2"/>
          <p:cNvSpPr txBox="1">
            <a:spLocks/>
          </p:cNvSpPr>
          <p:nvPr/>
        </p:nvSpPr>
        <p:spPr>
          <a:xfrm>
            <a:off x="0" y="3700936"/>
            <a:ext cx="12192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4800" b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NIEDZIELNA EUCHARYSTIA</a:t>
            </a:r>
          </a:p>
          <a:p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5000368" y="2940908"/>
            <a:ext cx="2199502" cy="90616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8958" y="5642919"/>
            <a:ext cx="1934083" cy="60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41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5" y="6193307"/>
            <a:ext cx="622780" cy="6227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8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15322" y="669560"/>
            <a:ext cx="1089421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BIBLIOGRAFIA</a:t>
            </a:r>
          </a:p>
          <a:p>
            <a:endParaRPr lang="pl-PL" sz="40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36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Kochamy</a:t>
            </a:r>
            <a:r>
              <a:rPr lang="pl-PL" sz="32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 </a:t>
            </a:r>
            <a:r>
              <a:rPr lang="pl-PL" sz="3200" i="1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Pana Jezusa. Podręcznik dla klasy </a:t>
            </a:r>
            <a:r>
              <a:rPr lang="pl-PL" sz="32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drugiej </a:t>
            </a:r>
            <a:r>
              <a:rPr lang="pl-PL" sz="3200" i="1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szkoły </a:t>
            </a:r>
            <a:r>
              <a:rPr lang="pl-PL" sz="32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podstawowej,</a:t>
            </a:r>
            <a:r>
              <a:rPr lang="pl-PL" sz="32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 red. ks. prof. J</a:t>
            </a:r>
            <a:r>
              <a:rPr lang="pl-PL" sz="32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. Szpet, </a:t>
            </a:r>
            <a:r>
              <a:rPr lang="pl-PL" sz="32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D</a:t>
            </a:r>
            <a:r>
              <a:rPr lang="pl-PL" sz="32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. Jackowiak. Wydawnictwo Święty Wojciech, Poznań </a:t>
            </a:r>
            <a:r>
              <a:rPr lang="pl-PL" sz="32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2012, </a:t>
            </a:r>
            <a:r>
              <a:rPr lang="pl-PL" sz="32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s. </a:t>
            </a:r>
            <a:r>
              <a:rPr lang="pl-PL" sz="32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112-113.</a:t>
            </a:r>
            <a:endParaRPr lang="pl-PL" sz="32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endParaRPr lang="pl-PL" sz="32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32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Kochamy </a:t>
            </a:r>
            <a:r>
              <a:rPr lang="pl-PL" sz="3200" i="1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Pana Jezusa. Poradnik metodyczny. </a:t>
            </a:r>
            <a:r>
              <a:rPr lang="pl-PL" sz="32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Druga </a:t>
            </a:r>
            <a:r>
              <a:rPr lang="pl-PL" sz="3200" i="1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klasa szkoły </a:t>
            </a:r>
            <a:r>
              <a:rPr lang="pl-PL" sz="32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podstawowej, </a:t>
            </a:r>
            <a:br>
              <a:rPr lang="pl-PL" sz="32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</a:br>
            <a:r>
              <a:rPr lang="pl-PL" sz="32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red. ks. prof</a:t>
            </a:r>
            <a:r>
              <a:rPr lang="pl-PL" sz="32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. </a:t>
            </a:r>
            <a:r>
              <a:rPr lang="pl-PL" sz="32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J</a:t>
            </a:r>
            <a:r>
              <a:rPr lang="pl-PL" sz="32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. Szpet, D. Jackowiak. Wydawnictwo Święty Wojciech, Poznań </a:t>
            </a:r>
            <a:r>
              <a:rPr lang="pl-PL" sz="32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2012, </a:t>
            </a:r>
          </a:p>
          <a:p>
            <a:r>
              <a:rPr lang="pl-PL" sz="32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s. 195-198.</a:t>
            </a:r>
            <a:endParaRPr lang="pl-PL" sz="32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endParaRPr lang="pl-PL" sz="40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4000" b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FOTOGRAFIE</a:t>
            </a:r>
          </a:p>
          <a:p>
            <a:endParaRPr lang="pl-PL" sz="3200" baseline="30000" dirty="0" smtClean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3200" baseline="30000" dirty="0" err="1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pixabay.com</a:t>
            </a:r>
            <a:r>
              <a:rPr lang="pl-PL" sz="32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, K. </a:t>
            </a:r>
            <a:r>
              <a:rPr lang="pl-PL" sz="3200" baseline="3000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Tomiak</a:t>
            </a:r>
            <a:endParaRPr lang="pl-PL" sz="32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dirty="0" smtClean="0">
                <a:latin typeface="Arial" pitchFamily="34" charset="0"/>
                <a:cs typeface="Arial" pitchFamily="34" charset="0"/>
              </a:rPr>
              <a:t>           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989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K.Tomiak\Katecheza\Wyd. św. W\Zdjęcia MSZA\IMG_1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1610" y="-1024947"/>
            <a:ext cx="14484096" cy="9656064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5305168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76103" y="6260756"/>
            <a:ext cx="1445053" cy="433516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-378940" y="5022399"/>
            <a:ext cx="12570940" cy="1007788"/>
          </a:xfrm>
          <a:prstGeom prst="rect">
            <a:avLst/>
          </a:prstGeom>
          <a:solidFill>
            <a:srgbClr val="C10B25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dtytuł 2"/>
          <p:cNvSpPr txBox="1">
            <a:spLocks/>
          </p:cNvSpPr>
          <p:nvPr/>
        </p:nvSpPr>
        <p:spPr>
          <a:xfrm>
            <a:off x="1462213" y="5431981"/>
            <a:ext cx="9144000" cy="18763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6000" b="1" baseline="30000" dirty="0" smtClean="0">
                <a:solidFill>
                  <a:schemeClr val="bg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NIEDZIELNA EUCHARYSTIA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603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obrane\girl-32095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2649" y="-1358433"/>
            <a:ext cx="12324649" cy="8216433"/>
          </a:xfrm>
          <a:prstGeom prst="rect">
            <a:avLst/>
          </a:prstGeom>
          <a:noFill/>
        </p:spPr>
      </p:pic>
      <p:sp>
        <p:nvSpPr>
          <p:cNvPr id="8" name="Prostokąt 7"/>
          <p:cNvSpPr/>
          <p:nvPr/>
        </p:nvSpPr>
        <p:spPr>
          <a:xfrm>
            <a:off x="464025" y="4844956"/>
            <a:ext cx="11095630" cy="1091820"/>
          </a:xfrm>
          <a:prstGeom prst="rect">
            <a:avLst/>
          </a:prstGeom>
          <a:solidFill>
            <a:srgbClr val="C10B2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1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532263" y="4887558"/>
            <a:ext cx="11403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chemeClr val="bg1"/>
                </a:solidFill>
                <a:latin typeface="Georgia" pitchFamily="18" charset="0"/>
                <a:ea typeface="Fira Sans" pitchFamily="34" charset="0"/>
              </a:rPr>
              <a:t>Każda ważna uroczystość rodzinna i szkolna wymaga odpowiedniego przygotowania.</a:t>
            </a:r>
            <a:endParaRPr lang="pl-PL" sz="2800" dirty="0">
              <a:solidFill>
                <a:schemeClr val="bg1"/>
              </a:solidFill>
              <a:latin typeface="Georgia" pitchFamily="18" charset="0"/>
              <a:ea typeface="Fir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3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Pobrane\sibling-1023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36732"/>
            <a:ext cx="12237049" cy="8158033"/>
          </a:xfrm>
          <a:prstGeom prst="rect">
            <a:avLst/>
          </a:prstGeom>
          <a:noFill/>
        </p:spPr>
      </p:pic>
      <p:sp>
        <p:nvSpPr>
          <p:cNvPr id="8" name="Prostokąt 7"/>
          <p:cNvSpPr/>
          <p:nvPr/>
        </p:nvSpPr>
        <p:spPr>
          <a:xfrm>
            <a:off x="7260610" y="518615"/>
            <a:ext cx="4517408" cy="723331"/>
          </a:xfrm>
          <a:prstGeom prst="rect">
            <a:avLst/>
          </a:prstGeom>
          <a:solidFill>
            <a:srgbClr val="C10B2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2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7328848" y="561217"/>
            <a:ext cx="11403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chemeClr val="bg1"/>
                </a:solidFill>
                <a:latin typeface="Georgia" pitchFamily="18" charset="0"/>
                <a:ea typeface="Fira Sans" pitchFamily="34" charset="0"/>
              </a:rPr>
              <a:t>Dbamy o odpowiedni strój.</a:t>
            </a:r>
            <a:endParaRPr lang="pl-PL" sz="2800" dirty="0">
              <a:solidFill>
                <a:schemeClr val="bg1"/>
              </a:solidFill>
              <a:latin typeface="Georgia" pitchFamily="18" charset="0"/>
              <a:ea typeface="Fir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3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Pobrane\the-eleventh-hour-34104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18236"/>
            <a:ext cx="12321845" cy="9070391"/>
          </a:xfrm>
          <a:prstGeom prst="rect">
            <a:avLst/>
          </a:prstGeom>
          <a:noFill/>
        </p:spPr>
      </p:pic>
      <p:sp>
        <p:nvSpPr>
          <p:cNvPr id="8" name="Prostokąt 7"/>
          <p:cNvSpPr/>
          <p:nvPr/>
        </p:nvSpPr>
        <p:spPr>
          <a:xfrm>
            <a:off x="327548" y="518615"/>
            <a:ext cx="4640238" cy="655092"/>
          </a:xfrm>
          <a:prstGeom prst="rect">
            <a:avLst/>
          </a:prstGeom>
          <a:solidFill>
            <a:srgbClr val="C10B2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3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395786" y="561217"/>
            <a:ext cx="11403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chemeClr val="bg1"/>
                </a:solidFill>
                <a:latin typeface="Georgia" pitchFamily="18" charset="0"/>
                <a:ea typeface="Fira Sans" pitchFamily="34" charset="0"/>
              </a:rPr>
              <a:t>Staramy się być punktualni.</a:t>
            </a:r>
            <a:endParaRPr lang="pl-PL" sz="2800" dirty="0">
              <a:solidFill>
                <a:schemeClr val="bg1"/>
              </a:solidFill>
              <a:latin typeface="Georgia" pitchFamily="18" charset="0"/>
              <a:ea typeface="Fir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3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Pobrane\church-31716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310640"/>
            <a:ext cx="12252960" cy="8168640"/>
          </a:xfrm>
          <a:prstGeom prst="rect">
            <a:avLst/>
          </a:prstGeom>
          <a:noFill/>
        </p:spPr>
      </p:pic>
      <p:sp>
        <p:nvSpPr>
          <p:cNvPr id="8" name="Prostokąt 7"/>
          <p:cNvSpPr/>
          <p:nvPr/>
        </p:nvSpPr>
        <p:spPr>
          <a:xfrm>
            <a:off x="354843" y="518615"/>
            <a:ext cx="9567079" cy="1023582"/>
          </a:xfrm>
          <a:prstGeom prst="rect">
            <a:avLst/>
          </a:prstGeom>
          <a:solidFill>
            <a:srgbClr val="C10B2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4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423081" y="561217"/>
            <a:ext cx="11403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chemeClr val="bg1"/>
                </a:solidFill>
                <a:latin typeface="Georgia" pitchFamily="18" charset="0"/>
                <a:ea typeface="Fira Sans" pitchFamily="34" charset="0"/>
              </a:rPr>
              <a:t>Tak samo powinniśmy troszczyć się o dobre przygotowanie </a:t>
            </a:r>
          </a:p>
          <a:p>
            <a:r>
              <a:rPr lang="pl-PL" sz="2800" dirty="0" smtClean="0">
                <a:solidFill>
                  <a:schemeClr val="bg1"/>
                </a:solidFill>
                <a:latin typeface="Georgia" pitchFamily="18" charset="0"/>
                <a:ea typeface="Fira Sans" pitchFamily="34" charset="0"/>
              </a:rPr>
              <a:t>do niedzielnej Mszy Świętej.</a:t>
            </a:r>
            <a:endParaRPr lang="pl-PL" sz="2800" dirty="0">
              <a:solidFill>
                <a:schemeClr val="bg1"/>
              </a:solidFill>
              <a:latin typeface="Georgia" pitchFamily="18" charset="0"/>
              <a:ea typeface="Fir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3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Pobrane\czaplinek-941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61772" y="-4261104"/>
            <a:ext cx="16678656" cy="11119104"/>
          </a:xfrm>
          <a:prstGeom prst="rect">
            <a:avLst/>
          </a:prstGeom>
          <a:noFill/>
        </p:spPr>
      </p:pic>
      <p:sp>
        <p:nvSpPr>
          <p:cNvPr id="8" name="Prostokąt 7"/>
          <p:cNvSpPr/>
          <p:nvPr/>
        </p:nvSpPr>
        <p:spPr>
          <a:xfrm>
            <a:off x="218364" y="518615"/>
            <a:ext cx="11491415" cy="1119116"/>
          </a:xfrm>
          <a:prstGeom prst="rect">
            <a:avLst/>
          </a:prstGeom>
          <a:solidFill>
            <a:srgbClr val="C10B2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5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91070" y="561217"/>
            <a:ext cx="120009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chemeClr val="bg1"/>
                </a:solidFill>
                <a:latin typeface="Georgia" pitchFamily="18" charset="0"/>
                <a:ea typeface="Fira Sans" pitchFamily="34" charset="0"/>
              </a:rPr>
              <a:t>Msza Święta jest dla chrześcijanina najważniejszym spotkaniem, dlatego powinniśmy zaangażować się w jak najlepsze przeżycie tego czasu.</a:t>
            </a:r>
            <a:endParaRPr lang="pl-PL" sz="2800" dirty="0">
              <a:solidFill>
                <a:schemeClr val="bg1"/>
              </a:solidFill>
              <a:latin typeface="Georgia" pitchFamily="18" charset="0"/>
              <a:ea typeface="Fir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3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Pobrane\church-14993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03148" y="-477507"/>
            <a:ext cx="14044613" cy="9363076"/>
          </a:xfrm>
          <a:prstGeom prst="rect">
            <a:avLst/>
          </a:prstGeom>
          <a:noFill/>
        </p:spPr>
      </p:pic>
      <p:sp>
        <p:nvSpPr>
          <p:cNvPr id="8" name="Prostokąt 7"/>
          <p:cNvSpPr/>
          <p:nvPr/>
        </p:nvSpPr>
        <p:spPr>
          <a:xfrm>
            <a:off x="354842" y="518615"/>
            <a:ext cx="10631605" cy="641445"/>
          </a:xfrm>
          <a:prstGeom prst="rect">
            <a:avLst/>
          </a:prstGeom>
          <a:solidFill>
            <a:srgbClr val="C10B2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6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341194" y="561217"/>
            <a:ext cx="11485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chemeClr val="bg1"/>
                </a:solidFill>
                <a:latin typeface="Georgia" pitchFamily="18" charset="0"/>
                <a:ea typeface="Fira Sans" pitchFamily="34" charset="0"/>
              </a:rPr>
              <a:t>Przez modlitwę: wspólny śpiew i odpowiedzi na wezwania kapłana.</a:t>
            </a:r>
            <a:endParaRPr lang="pl-PL" sz="2800" dirty="0">
              <a:solidFill>
                <a:schemeClr val="bg1"/>
              </a:solidFill>
              <a:latin typeface="Georgia" pitchFamily="18" charset="0"/>
              <a:ea typeface="Fir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3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:\K.Tomiak\Katecheza\Wyd. św. W\Zdjęcia MSZA\IMG_08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81328"/>
            <a:ext cx="12508992" cy="8339328"/>
          </a:xfrm>
          <a:prstGeom prst="rect">
            <a:avLst/>
          </a:prstGeom>
          <a:noFill/>
        </p:spPr>
      </p:pic>
      <p:sp>
        <p:nvSpPr>
          <p:cNvPr id="8" name="Prostokąt 7"/>
          <p:cNvSpPr/>
          <p:nvPr/>
        </p:nvSpPr>
        <p:spPr>
          <a:xfrm>
            <a:off x="7758112" y="641444"/>
            <a:ext cx="3743325" cy="1523131"/>
          </a:xfrm>
          <a:prstGeom prst="rect">
            <a:avLst/>
          </a:prstGeom>
          <a:solidFill>
            <a:srgbClr val="C10B2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7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7758113" y="694914"/>
            <a:ext cx="38719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chemeClr val="bg1"/>
                </a:solidFill>
                <a:latin typeface="Georgia" pitchFamily="18" charset="0"/>
                <a:ea typeface="Fira Sans" pitchFamily="34" charset="0"/>
              </a:rPr>
              <a:t>Przez skupienie </a:t>
            </a:r>
          </a:p>
          <a:p>
            <a:pPr algn="ctr"/>
            <a:r>
              <a:rPr lang="pl-PL" sz="2800" dirty="0" smtClean="0">
                <a:solidFill>
                  <a:schemeClr val="bg1"/>
                </a:solidFill>
                <a:latin typeface="Georgia" pitchFamily="18" charset="0"/>
                <a:ea typeface="Fira Sans" pitchFamily="34" charset="0"/>
              </a:rPr>
              <a:t>i wsłuchanie się </a:t>
            </a:r>
          </a:p>
          <a:p>
            <a:pPr algn="ctr"/>
            <a:r>
              <a:rPr lang="pl-PL" sz="2800" dirty="0" smtClean="0">
                <a:solidFill>
                  <a:schemeClr val="bg1"/>
                </a:solidFill>
                <a:latin typeface="Georgia" pitchFamily="18" charset="0"/>
                <a:ea typeface="Fira Sans" pitchFamily="34" charset="0"/>
              </a:rPr>
              <a:t>w słowo Boże.</a:t>
            </a:r>
            <a:endParaRPr lang="pl-PL" sz="2800" dirty="0">
              <a:solidFill>
                <a:schemeClr val="bg1"/>
              </a:solidFill>
              <a:latin typeface="Georgia" pitchFamily="18" charset="0"/>
              <a:ea typeface="Fir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3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141</Words>
  <Application>Microsoft Office PowerPoint</Application>
  <PresentationFormat>Niestandardowy</PresentationFormat>
  <Paragraphs>33</Paragraphs>
  <Slides>10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1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Joanna Witczak</dc:creator>
  <cp:lastModifiedBy>Krzysztof Tomiak</cp:lastModifiedBy>
  <cp:revision>42</cp:revision>
  <dcterms:created xsi:type="dcterms:W3CDTF">2017-07-14T09:59:13Z</dcterms:created>
  <dcterms:modified xsi:type="dcterms:W3CDTF">2018-05-24T20:57:22Z</dcterms:modified>
</cp:coreProperties>
</file>