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0" r:id="rId6"/>
    <p:sldId id="272" r:id="rId7"/>
    <p:sldId id="271" r:id="rId8"/>
    <p:sldId id="273" r:id="rId9"/>
    <p:sldId id="274" r:id="rId10"/>
    <p:sldId id="268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NIEDZIELNA EUCHARYSTIA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.Tomiak\Katecheza\Wyd. św. W\Zdjęcia MSZA\IMG_1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1610" y="-1024947"/>
            <a:ext cx="14484096" cy="965606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5022399"/>
            <a:ext cx="12570940" cy="1007788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462213" y="5431981"/>
            <a:ext cx="9144000" cy="1876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NIEDZIELNA EUCHARYSTIA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girl-3209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2649" y="-1358433"/>
            <a:ext cx="12324649" cy="8216433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464025" y="4844956"/>
            <a:ext cx="11095630" cy="109182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32263" y="4887558"/>
            <a:ext cx="11403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Każda ważna uroczystość rodzinna i szkolna wymaga odpowiedniego przygotowania.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sibling-1023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36732"/>
            <a:ext cx="12237049" cy="8158033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7260610" y="518615"/>
            <a:ext cx="4517408" cy="72333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328848" y="561217"/>
            <a:ext cx="11403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Dbamy o odpowiedni strój.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the-eleventh-hour-34104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8236"/>
            <a:ext cx="12321845" cy="9070391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327548" y="518615"/>
            <a:ext cx="4640238" cy="65509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95786" y="561217"/>
            <a:ext cx="11403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Staramy się być punktualni.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church-31716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10640"/>
            <a:ext cx="12252960" cy="8168640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354843" y="518615"/>
            <a:ext cx="9567079" cy="102358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23081" y="561217"/>
            <a:ext cx="11403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Tak samo powinniśmy troszczyć się o dobre przygotowanie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do niedzielnej Mszy Świętej.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Pobrane\czaplinek-94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61772" y="-4261104"/>
            <a:ext cx="16678656" cy="11119104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218364" y="518615"/>
            <a:ext cx="11491415" cy="111911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91070" y="561217"/>
            <a:ext cx="12000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Msza Święta jest dla chrześcijanina najważniejszym spotkaniem, dlatego powinniśmy zaangażować się w jak najlepsze przeżycie tego czasu.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church-1499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03148" y="-477507"/>
            <a:ext cx="14044613" cy="9363076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354842" y="518615"/>
            <a:ext cx="10631605" cy="64144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41194" y="561217"/>
            <a:ext cx="11485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Przez modlitwę: wspólny śpiew i odpowiedzi na wezwania kapłana.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K.Tomiak\Katecheza\Wyd. św. W\Zdjęcia MSZA\IMG_08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81328"/>
            <a:ext cx="12508992" cy="8339328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7758112" y="641444"/>
            <a:ext cx="3743325" cy="152313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758113" y="694914"/>
            <a:ext cx="3871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Przez skupienie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i wsłuchanie się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w słowo Boże.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7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112-113.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195-198.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</a:t>
            </a:r>
            <a:r>
              <a:rPr lang="pl-PL" sz="32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141</Words>
  <Application>Microsoft Office PowerPoint</Application>
  <PresentationFormat>Niestandardowy</PresentationFormat>
  <Paragraphs>33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42</cp:revision>
  <dcterms:created xsi:type="dcterms:W3CDTF">2017-07-14T09:59:13Z</dcterms:created>
  <dcterms:modified xsi:type="dcterms:W3CDTF">2018-05-24T20:57:22Z</dcterms:modified>
</cp:coreProperties>
</file>