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76" r:id="rId5"/>
    <p:sldId id="277" r:id="rId6"/>
    <p:sldId id="278" r:id="rId7"/>
    <p:sldId id="279" r:id="rId8"/>
    <p:sldId id="292" r:id="rId9"/>
    <p:sldId id="290" r:id="rId10"/>
    <p:sldId id="289" r:id="rId11"/>
    <p:sldId id="288" r:id="rId12"/>
    <p:sldId id="287" r:id="rId13"/>
    <p:sldId id="291" r:id="rId14"/>
    <p:sldId id="286" r:id="rId15"/>
    <p:sldId id="285" r:id="rId16"/>
    <p:sldId id="261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B2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2070" y="-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8983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6733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2145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2351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3819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1065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6865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0436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847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540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2018-05-18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112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2018-05-18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</a:t>
            </a:r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42</a:t>
            </a:r>
          </a:p>
          <a:p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0" y="3726336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b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ZESŁANIE DUCHA ŚWIĘTEGO</a:t>
            </a: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4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Pobrane\school-2761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2350344" cy="7991399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8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386408" y="4648997"/>
            <a:ext cx="6925992" cy="19973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392245" y="4661910"/>
            <a:ext cx="6869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Gdy trudno rozeznać, co jest prawdą, a co fałszem –  obdarza rozumem. 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obrane\child-2800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9931" y="0"/>
            <a:ext cx="12341931" cy="8858341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9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57200" y="4650828"/>
            <a:ext cx="11366938" cy="1403132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57200" y="4587767"/>
            <a:ext cx="113827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Gdy nie wiemy co w życiu wybrać, by podobało się Bogu – Duch Święty przychodzi z radą.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Pobrane\human-3131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363877" cy="8558784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4" y="6193305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10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50960" y="548212"/>
            <a:ext cx="7137659" cy="269948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66725" y="552658"/>
            <a:ext cx="70903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Kiedy uczymy się jaką drogę wybrać, by dojść do Boga – przychodzi z darem umiejętności.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obrane\fear-of-heights-2040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7649"/>
            <a:ext cx="12251954" cy="9187617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11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702242" y="4394997"/>
            <a:ext cx="7137659" cy="1306567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670711" y="4399444"/>
            <a:ext cx="7200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Kiedy się boimy – obdarza męstwem.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obrane\sky-2667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74449"/>
            <a:ext cx="13202473" cy="8532449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12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77083" y="4694542"/>
            <a:ext cx="7137659" cy="1306567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45552" y="4651692"/>
            <a:ext cx="7200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Kiedy trudno nam się modlić – daje pobożność.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K.Tomiak\Katecheza\Wyd. św. W\Zdjęcia MSZA\IMG_0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81328"/>
            <a:ext cx="12508992" cy="8339328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7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13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44140" y="3821373"/>
            <a:ext cx="7307788" cy="2006222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53552" y="3862316"/>
            <a:ext cx="7200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Kiedy grzeszymy – daje bojaźń Bożą, by lękać się grzechu, który oddala od Boga.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14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5" y="678027"/>
            <a:ext cx="108942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Jesteśmy w rodzinie Pana Jezusa.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Podręcznik dla klasy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pierwszej</a:t>
            </a:r>
            <a:r>
              <a:rPr lang="pl-PL" sz="2800" i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szkoły podstawowej,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red. ks. prof. J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Jackowiak. Wydawnictwo Święty Wojciech, Poznań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100-101.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Jesteśmy w rodzinie</a:t>
            </a:r>
            <a:r>
              <a:rPr lang="pl-PL" sz="2800" i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Pana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Jezusa. Poradnik metodyczny.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Pierwsza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klasa szkoły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podstawowej,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red. ks. prof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D. Jackowiak. Wydawnictwo Święty Wojciech, Poznań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150-153.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baseline="30000" dirty="0" err="1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pixabay.com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, K. Tomiak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dirty="0" smtClean="0"/>
              <a:t>           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7698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obrane\dandelion-463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" y="-1271588"/>
            <a:ext cx="12194381" cy="8129588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168494" y="5325979"/>
            <a:ext cx="12570940" cy="660984"/>
          </a:xfrm>
          <a:prstGeom prst="rect">
            <a:avLst/>
          </a:prstGeom>
          <a:solidFill>
            <a:schemeClr val="accent1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-183692" y="5614736"/>
            <a:ext cx="12586138" cy="1725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ZESŁANIE DUCHA ŚWIĘTEGO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60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Pobrane\girl-1124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2255"/>
            <a:ext cx="12252960" cy="8178851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50962" y="220717"/>
            <a:ext cx="6914120" cy="1416925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66727" y="272463"/>
            <a:ext cx="6914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Wiatru nie widzimy, ale odczuwamy jego działanie.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obrane\girl-3384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92593"/>
            <a:ext cx="12273930" cy="8216433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45555" y="4572000"/>
            <a:ext cx="6914120" cy="140116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45555" y="4607978"/>
            <a:ext cx="6914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Powietrza też nie widzimy, </a:t>
            </a:r>
            <a:b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ale je wdychamy, aby żyć.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brane\birds-2672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6861175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3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922962" y="536028"/>
            <a:ext cx="6914120" cy="140116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907196" y="619302"/>
            <a:ext cx="6914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Melodii nie widzimy, </a:t>
            </a:r>
          </a:p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ale słyszymy ją.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obrane\clouds-3353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92979"/>
            <a:ext cx="13167360" cy="877824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4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702242" y="4394997"/>
            <a:ext cx="7137659" cy="1306567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713937" y="4356099"/>
            <a:ext cx="7200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Pana Boga nikt nigdy nie widział. </a:t>
            </a:r>
            <a:r>
              <a:rPr lang="pl-PL" sz="2400" b="1" dirty="0" smtClean="0">
                <a:solidFill>
                  <a:schemeClr val="bg1"/>
                </a:solidFill>
                <a:latin typeface="Georgia" pitchFamily="18" charset="0"/>
              </a:rPr>
              <a:t>[zob. J 1, 18]</a:t>
            </a:r>
          </a:p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obrane\holy-spirit-2424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0406" y="-2948754"/>
            <a:ext cx="16630651" cy="11069638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5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153103" y="4603531"/>
            <a:ext cx="7094484" cy="191784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046863" y="4603531"/>
            <a:ext cx="7200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Posłał do nas Ducha Świętego, którego nie widać, ale jest obecny w naszym życiu.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:\Pobrane\child-2411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2555"/>
            <a:ext cx="12547031" cy="8333476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6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14021" y="314446"/>
            <a:ext cx="7137659" cy="1340069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03513" y="283779"/>
            <a:ext cx="7200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Kiedy się smucimy – On nas pociesza.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rzysztof\Desktop\acceptance-of-the-850373__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7196" y="423079"/>
            <a:ext cx="6193374" cy="410477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7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577109" y="4394997"/>
            <a:ext cx="7137659" cy="1306567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565400" y="4343400"/>
            <a:ext cx="705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Kiedy chcemy odróżnić dobro od zła – daje mądrość.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27" name="Picture 3" descr="C:\Users\Krzysztof\Desktop\cross-296507_960_7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6834" y="1181884"/>
            <a:ext cx="4114800" cy="2794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270</Words>
  <Application>Microsoft Office PowerPoint</Application>
  <PresentationFormat>Niestandardowy</PresentationFormat>
  <Paragraphs>43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98</cp:revision>
  <dcterms:created xsi:type="dcterms:W3CDTF">2017-07-14T09:59:13Z</dcterms:created>
  <dcterms:modified xsi:type="dcterms:W3CDTF">2018-05-18T19:46:30Z</dcterms:modified>
</cp:coreProperties>
</file>