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6" r:id="rId5"/>
    <p:sldId id="277" r:id="rId6"/>
    <p:sldId id="278" r:id="rId7"/>
    <p:sldId id="279" r:id="rId8"/>
    <p:sldId id="292" r:id="rId9"/>
    <p:sldId id="290" r:id="rId10"/>
    <p:sldId id="289" r:id="rId11"/>
    <p:sldId id="288" r:id="rId12"/>
    <p:sldId id="287" r:id="rId13"/>
    <p:sldId id="291" r:id="rId14"/>
    <p:sldId id="286" r:id="rId15"/>
    <p:sldId id="285" r:id="rId16"/>
    <p:sldId id="261" r:id="rId1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-2070" y="-10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ZESŁANIE DUCHA ŚWIĘTEGO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obrane\dandelion-463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" y="-1271588"/>
            <a:ext cx="12194381" cy="81295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68494" y="5325979"/>
            <a:ext cx="12570940" cy="660984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183692" y="5614736"/>
            <a:ext cx="12586138" cy="1725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ZESŁANIE DUCHA ŚWIĘTEGO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girl-1124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2255"/>
            <a:ext cx="12252960" cy="817885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0962" y="220717"/>
            <a:ext cx="6914120" cy="141692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66727" y="272463"/>
            <a:ext cx="69141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Wiatru nie widzimy, ale odczuwamy jego działanie.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girl-33849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92593"/>
            <a:ext cx="12273930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5555" y="4572000"/>
            <a:ext cx="6914120" cy="140116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45555" y="4607978"/>
            <a:ext cx="69141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Powietrza też nie widzimy, </a:t>
            </a:r>
            <a:b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ale je wdychamy, aby żyć.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birds-2672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2192001" cy="686117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922962" y="536028"/>
            <a:ext cx="6914120" cy="140116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907196" y="619302"/>
            <a:ext cx="69141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Melodii nie widzimy, </a:t>
            </a: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ale słyszymy ją.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clouds-3353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92979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02242" y="4394997"/>
            <a:ext cx="7137659" cy="130656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713937" y="4356099"/>
            <a:ext cx="72007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Pana Boga nikt nigdy nie widział. 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[zob. J 1, 18]</a:t>
            </a: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holy-spirit-24242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50406" y="-2948754"/>
            <a:ext cx="16630651" cy="1106963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153103" y="4603531"/>
            <a:ext cx="7094484" cy="1917841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046863" y="4603531"/>
            <a:ext cx="72007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Posłał do nas Ducha Świętego, którego nie widać, ale jest obecny w naszym życiu.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:\Pobrane\child-24118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2555"/>
            <a:ext cx="12547031" cy="833347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14021" y="314446"/>
            <a:ext cx="7137659" cy="134006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03513" y="283779"/>
            <a:ext cx="7200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Kiedy się smucimy – On nas pociesza.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zysztof\Desktop\acceptance-of-the-850373__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7196" y="423079"/>
            <a:ext cx="6193374" cy="410477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577109" y="4394997"/>
            <a:ext cx="7137659" cy="130656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565400" y="4343400"/>
            <a:ext cx="70538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Kiedy chcemy odróżnić dobro od zła – daje mądrość.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1027" name="Picture 3" descr="C:\Users\Krzysztof\Desktop\cross-296507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6834" y="1181884"/>
            <a:ext cx="4114800" cy="2794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school-27613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2350344" cy="799139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386408" y="4648997"/>
            <a:ext cx="6925992" cy="1997336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392245" y="4661910"/>
            <a:ext cx="68693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Gdy trudno rozeznać, co jest prawdą, a co fałszem –  obdarza rozumem. 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ild-2800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9931" y="0"/>
            <a:ext cx="12341931" cy="885834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650828"/>
            <a:ext cx="11366938" cy="1403132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7200" y="4587767"/>
            <a:ext cx="113827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Gdy nie wiemy co w życiu wybrać, by podobało się Bogu – Duch Święty przychodzi z radą.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obrane\human-3131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2363877" cy="855878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4" y="6193305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0960" y="548212"/>
            <a:ext cx="7137659" cy="2699486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66725" y="552658"/>
            <a:ext cx="70903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Kiedy uczymy się jaką drogę wybrać, by dojść do Boga – przychodzi z darem umiejętności.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fear-of-heights-20408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7649"/>
            <a:ext cx="12251954" cy="918761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02242" y="4394997"/>
            <a:ext cx="7137659" cy="130656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70711" y="4399444"/>
            <a:ext cx="7200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Kiedy się boimy – obdarza męstwem.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sky-2667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74449"/>
            <a:ext cx="13202473" cy="853244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7083" y="4694542"/>
            <a:ext cx="7137659" cy="130656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45552" y="4651692"/>
            <a:ext cx="7200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Kiedy trudno nam się modlić – daje pobożność.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K.Tomiak\Katecheza\Wyd. św. W\Zdjęcia MSZA\IMG_0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81328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4140" y="3821373"/>
            <a:ext cx="7307788" cy="2006222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3552" y="3862316"/>
            <a:ext cx="72007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Kiedy grzeszymy – daje bojaźń Bożą, by lękać się grzechu, który oddala od Boga.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100-101.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150-153.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270</Words>
  <Application>Microsoft Office PowerPoint</Application>
  <PresentationFormat>Niestandardowy</PresentationFormat>
  <Paragraphs>43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98</cp:revision>
  <dcterms:created xsi:type="dcterms:W3CDTF">2017-07-14T09:59:13Z</dcterms:created>
  <dcterms:modified xsi:type="dcterms:W3CDTF">2018-05-18T19:46:30Z</dcterms:modified>
</cp:coreProperties>
</file>