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67" r:id="rId6"/>
    <p:sldId id="266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000000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6" d="100"/>
          <a:sy n="46" d="100"/>
        </p:scale>
        <p:origin x="750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21.05.2019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MATKA BOŻA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KRÓLOWĄ NASZYCH SERC</a:t>
            </a:r>
            <a:r>
              <a:rPr lang="pl-PL" sz="6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Pobrane\virgin-mary-2234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2"/>
            <a:ext cx="12244730" cy="688726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248711" y="391886"/>
            <a:ext cx="4901787" cy="895738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241632" y="485191"/>
            <a:ext cx="4871544" cy="83975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MATKA BOŻA </a:t>
            </a:r>
          </a:p>
          <a:p>
            <a:r>
              <a:rPr lang="pl-PL" sz="3200" b="1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KRÓLOWĄ NASZYCH SERC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D:\Pobrane\crucifixion-of-christ-2231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" y="-1"/>
            <a:ext cx="6900916" cy="690408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7029450" y="385762"/>
            <a:ext cx="4986338" cy="538638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7029450" y="653142"/>
            <a:ext cx="51625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Od początku chrześcijaństwa 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czczono Maryję,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 jako Matkę Boga. 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Jezus, kiedy umierał na krzyżu dał nam Maryję za naszą Matkę. 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[por. J 19, 26-27]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Pobrane\church-1704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86000"/>
            <a:ext cx="12192000" cy="9144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4683966"/>
            <a:ext cx="8313576" cy="111967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474134" y="4646645"/>
            <a:ext cx="909553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Zwracamy się do Niej w różnych potrzebach, prosząc, aby się za nami wstawiała u Syna.</a:t>
            </a:r>
            <a:endParaRPr lang="pl-PL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199" y="220718"/>
            <a:ext cx="11443447" cy="101641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04497" y="277985"/>
            <a:ext cx="1138270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Naszą miłość do Maryi wyrażamy na wiele sposobów. W ciągu roku </a:t>
            </a:r>
            <a:r>
              <a:rPr lang="pl-PL" sz="2500" smtClean="0">
                <a:solidFill>
                  <a:schemeClr val="bg1"/>
                </a:solidFill>
                <a:latin typeface="Georgia" pitchFamily="18" charset="0"/>
              </a:rPr>
              <a:t>liturgicznego obchodzimy 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</a:rPr>
              <a:t>wspomnienia, święta i uroczystości Jej poświęcone.</a:t>
            </a:r>
            <a:endParaRPr lang="pl-PL" sz="25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4098" name="Picture 2" descr="C:\Users\Krzysztof\Desktop\mosaic-2698200_960_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2233" y="1404183"/>
            <a:ext cx="2427641" cy="3050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Prostokąt 10"/>
          <p:cNvSpPr/>
          <p:nvPr/>
        </p:nvSpPr>
        <p:spPr>
          <a:xfrm>
            <a:off x="422988" y="4683860"/>
            <a:ext cx="3564222" cy="101641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4100" name="Picture 4" descr="C:\Users\Krzysztof\Desktop\italy-2531288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12053" y="1477768"/>
            <a:ext cx="2287829" cy="3050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Prostokąt 13"/>
          <p:cNvSpPr/>
          <p:nvPr/>
        </p:nvSpPr>
        <p:spPr>
          <a:xfrm>
            <a:off x="4625162" y="4692178"/>
            <a:ext cx="3434317" cy="101641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8431618" y="4691961"/>
            <a:ext cx="3466215" cy="101641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265815" y="4710223"/>
            <a:ext cx="37836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Uroczystość Świętej Bożej Rodzicielki 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(1 stycznia)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4497572" y="4699592"/>
            <a:ext cx="37127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Uroczystość Najświętszej Maryi Panny Królowej Polski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(3 maja)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8272130" y="4678327"/>
            <a:ext cx="3755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Uroczystość Wniebowzięcia Najświętszej Maryi Panny 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</a:rPr>
              <a:t>(15 sierpnia)</a:t>
            </a:r>
            <a:endParaRPr lang="pl-PL" sz="20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4101" name="Picture 5" descr="C:\Users\Krzysztof\Desktop\clear-up-2758713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34776" y="1657197"/>
            <a:ext cx="3599078" cy="2699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allAtOnce"/>
      <p:bldP spid="17" grpId="0" build="allAtOnce"/>
      <p:bldP spid="18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rzysztof\Desktop\poland-2853164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313" y="1532528"/>
            <a:ext cx="9144000" cy="51435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57200" y="393405"/>
            <a:ext cx="11451265" cy="1063255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="1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87582" y="350874"/>
            <a:ext cx="113251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W Polsce mamy szczególne miejsca, gdzie pielgrzymujemy, aby oddać cześć Matce Boga, nazywam je </a:t>
            </a:r>
            <a:r>
              <a:rPr lang="pl-PL" sz="3200" b="1" dirty="0" smtClean="0">
                <a:solidFill>
                  <a:schemeClr val="bg1"/>
                </a:solidFill>
                <a:latin typeface="Georgia" pitchFamily="18" charset="0"/>
              </a:rPr>
              <a:t>sanktuariami</a:t>
            </a:r>
            <a:r>
              <a:rPr lang="pl-PL" sz="32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pl-PL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7428614" y="1881962"/>
            <a:ext cx="4465674" cy="967563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ole tekstowe 13"/>
          <p:cNvSpPr txBox="1"/>
          <p:nvPr/>
        </p:nvSpPr>
        <p:spPr>
          <a:xfrm>
            <a:off x="7474688" y="1917404"/>
            <a:ext cx="4887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Sanktuarium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– miejsce kultu uznawane za święte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Strzałka w dół 14"/>
          <p:cNvSpPr/>
          <p:nvPr/>
        </p:nvSpPr>
        <p:spPr>
          <a:xfrm>
            <a:off x="9303488" y="1531088"/>
            <a:ext cx="489098" cy="318976"/>
          </a:xfrm>
          <a:prstGeom prst="downArrow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1029" name="Picture 5" descr="C:\Users\Krzysztof\Desktop\the-basilica-1571347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3531" y="2911619"/>
            <a:ext cx="4184294" cy="3138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Strzałka w lewo 21"/>
          <p:cNvSpPr/>
          <p:nvPr/>
        </p:nvSpPr>
        <p:spPr>
          <a:xfrm>
            <a:off x="2977116" y="3359887"/>
            <a:ext cx="1392931" cy="563527"/>
          </a:xfrm>
          <a:prstGeom prst="leftArrow">
            <a:avLst/>
          </a:prstGeom>
          <a:solidFill>
            <a:srgbClr val="7030A0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Strzałka w lewo 22"/>
          <p:cNvSpPr/>
          <p:nvPr/>
        </p:nvSpPr>
        <p:spPr>
          <a:xfrm>
            <a:off x="3118884" y="4162483"/>
            <a:ext cx="1868242" cy="572201"/>
          </a:xfrm>
          <a:prstGeom prst="leftArrow">
            <a:avLst/>
          </a:prstGeom>
          <a:solidFill>
            <a:srgbClr val="7030A0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4" name="Strzałka w lewo 23"/>
          <p:cNvSpPr/>
          <p:nvPr/>
        </p:nvSpPr>
        <p:spPr>
          <a:xfrm>
            <a:off x="3693042" y="2434660"/>
            <a:ext cx="1675552" cy="549762"/>
          </a:xfrm>
          <a:prstGeom prst="leftArrow">
            <a:avLst/>
          </a:prstGeom>
          <a:solidFill>
            <a:srgbClr val="7030A0">
              <a:alpha val="6902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ole tekstowe 20"/>
          <p:cNvSpPr txBox="1"/>
          <p:nvPr/>
        </p:nvSpPr>
        <p:spPr>
          <a:xfrm>
            <a:off x="3354670" y="3441100"/>
            <a:ext cx="1164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Licheń</a:t>
            </a:r>
            <a:endParaRPr lang="pl-PL" sz="2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3958464" y="2510806"/>
            <a:ext cx="15223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Gietrzwałd</a:t>
            </a:r>
            <a:endParaRPr lang="pl-PL" sz="2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3369434" y="4227409"/>
            <a:ext cx="17186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</a:rPr>
              <a:t>Częstochowa</a:t>
            </a:r>
            <a:endParaRPr lang="pl-PL" sz="2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 animBg="1"/>
      <p:bldP spid="22" grpId="0" animBg="1"/>
      <p:bldP spid="23" grpId="0" animBg="1"/>
      <p:bldP spid="24" grpId="0" animBg="1"/>
      <p:bldP spid="21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112-115.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177-179.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200</Words>
  <Application>Microsoft Office PowerPoint</Application>
  <PresentationFormat>Panoramiczny</PresentationFormat>
  <Paragraphs>39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76</cp:revision>
  <dcterms:created xsi:type="dcterms:W3CDTF">2017-07-14T09:59:13Z</dcterms:created>
  <dcterms:modified xsi:type="dcterms:W3CDTF">2019-05-21T14:30:59Z</dcterms:modified>
</cp:coreProperties>
</file>